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16"/>
  </p:notesMasterIdLst>
  <p:sldIdLst>
    <p:sldId id="256" r:id="rId2"/>
    <p:sldId id="281" r:id="rId3"/>
    <p:sldId id="284" r:id="rId4"/>
    <p:sldId id="283" r:id="rId5"/>
    <p:sldId id="285" r:id="rId6"/>
    <p:sldId id="287" r:id="rId7"/>
    <p:sldId id="288" r:id="rId8"/>
    <p:sldId id="289" r:id="rId9"/>
    <p:sldId id="290" r:id="rId10"/>
    <p:sldId id="291" r:id="rId11"/>
    <p:sldId id="292" r:id="rId12"/>
    <p:sldId id="293" r:id="rId13"/>
    <p:sldId id="286" r:id="rId14"/>
    <p:sldId id="264"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D3F8"/>
    <a:srgbClr val="160502"/>
    <a:srgbClr val="D41C0E"/>
    <a:srgbClr val="EC2F20"/>
    <a:srgbClr val="FF0000"/>
    <a:srgbClr val="B40400"/>
    <a:srgbClr val="D43A35"/>
    <a:srgbClr val="ECAB45"/>
    <a:srgbClr val="7F2A59"/>
    <a:srgbClr val="6B6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C2FFA5D-87B4-456A-9821-1D502468CF0F}">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8" autoAdjust="0"/>
    <p:restoredTop sz="96054"/>
  </p:normalViewPr>
  <p:slideViewPr>
    <p:cSldViewPr snapToGrid="0" snapToObjects="1">
      <p:cViewPr varScale="1">
        <p:scale>
          <a:sx n="87" d="100"/>
          <a:sy n="87" d="100"/>
        </p:scale>
        <p:origin x="-54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7" d="100"/>
          <a:sy n="137" d="100"/>
        </p:scale>
        <p:origin x="564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44103-8B61-E843-8AE8-5C9BFB2CD64F}" type="datetimeFigureOut">
              <a:rPr lang="ru-RU" smtClean="0"/>
              <a:pPr/>
              <a:t>20.08.2021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24C55-8978-3241-81DD-0B7BC2F62093}" type="slidenum">
              <a:rPr lang="ru-RU" smtClean="0"/>
              <a:pPr/>
              <a:t>‹#›</a:t>
            </a:fld>
            <a:endParaRPr lang="ru-RU"/>
          </a:p>
        </p:txBody>
      </p:sp>
    </p:spTree>
    <p:extLst>
      <p:ext uri="{BB962C8B-B14F-4D97-AF65-F5344CB8AC3E}">
        <p14:creationId xmlns:p14="http://schemas.microsoft.com/office/powerpoint/2010/main" val="265156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A224C55-8978-3241-81DD-0B7BC2F62093}" type="slidenum">
              <a:rPr lang="ru-RU" smtClean="0"/>
              <a:pPr/>
              <a:t>1</a:t>
            </a:fld>
            <a:endParaRPr lang="ru-RU"/>
          </a:p>
        </p:txBody>
      </p:sp>
    </p:spTree>
    <p:extLst>
      <p:ext uri="{BB962C8B-B14F-4D97-AF65-F5344CB8AC3E}">
        <p14:creationId xmlns:p14="http://schemas.microsoft.com/office/powerpoint/2010/main" val="998867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Заголовок 10">
            <a:extLst>
              <a:ext uri="{FF2B5EF4-FFF2-40B4-BE49-F238E27FC236}">
                <a16:creationId xmlns:a16="http://schemas.microsoft.com/office/drawing/2014/main" xmlns="" id="{22824663-30FE-6C45-861E-7A23BC478990}"/>
              </a:ext>
            </a:extLst>
          </p:cNvPr>
          <p:cNvSpPr>
            <a:spLocks noGrp="1"/>
          </p:cNvSpPr>
          <p:nvPr>
            <p:ph type="title" hasCustomPrompt="1"/>
          </p:nvPr>
        </p:nvSpPr>
        <p:spPr>
          <a:xfrm>
            <a:off x="838199" y="3066710"/>
            <a:ext cx="10515600" cy="2032907"/>
          </a:xfrm>
          <a:prstGeom prst="rect">
            <a:avLst/>
          </a:prstGeom>
        </p:spPr>
        <p:txBody>
          <a:bodyPr vert="horz" lIns="91440" tIns="45720" rIns="91440" bIns="45720" rtlCol="0" anchor="t">
            <a:noAutofit/>
          </a:bodyPr>
          <a:lstStyle>
            <a:lvl1pPr>
              <a:lnSpc>
                <a:spcPct val="100000"/>
              </a:lnSpc>
              <a:defRPr sz="4800"/>
            </a:lvl1pPr>
          </a:lstStyle>
          <a:p>
            <a:r>
              <a:rPr lang="ru-RU" dirty="0"/>
              <a:t>ОБРАЗЕЦ</a:t>
            </a:r>
            <a:r>
              <a:rPr lang="en-US" dirty="0"/>
              <a:t/>
            </a:r>
            <a:br>
              <a:rPr lang="en-US" dirty="0"/>
            </a:br>
            <a:r>
              <a:rPr lang="ru-RU" dirty="0"/>
              <a:t>ЗАГОЛОВКА</a:t>
            </a:r>
          </a:p>
        </p:txBody>
      </p:sp>
      <p:pic>
        <p:nvPicPr>
          <p:cNvPr id="8" name="Рисунок 7">
            <a:extLst>
              <a:ext uri="{FF2B5EF4-FFF2-40B4-BE49-F238E27FC236}">
                <a16:creationId xmlns:a16="http://schemas.microsoft.com/office/drawing/2014/main" xmlns="" id="{602CAACF-EAAC-4B48-8F3B-A9019AC0FFCC}"/>
              </a:ext>
            </a:extLst>
          </p:cNvPr>
          <p:cNvPicPr>
            <a:picLocks noChangeAspect="1"/>
          </p:cNvPicPr>
          <p:nvPr userDrawn="1"/>
        </p:nvPicPr>
        <p:blipFill>
          <a:blip r:embed="rId2"/>
          <a:stretch>
            <a:fillRect/>
          </a:stretch>
        </p:blipFill>
        <p:spPr>
          <a:xfrm>
            <a:off x="4837533" y="741930"/>
            <a:ext cx="2516933" cy="2032907"/>
          </a:xfrm>
          <a:prstGeom prst="rect">
            <a:avLst/>
          </a:prstGeom>
        </p:spPr>
      </p:pic>
      <p:sp>
        <p:nvSpPr>
          <p:cNvPr id="19" name="Текст 18">
            <a:extLst>
              <a:ext uri="{FF2B5EF4-FFF2-40B4-BE49-F238E27FC236}">
                <a16:creationId xmlns:a16="http://schemas.microsoft.com/office/drawing/2014/main" xmlns="" id="{A3E16D53-656C-2B4B-B78A-FCE2F78B2465}"/>
              </a:ext>
            </a:extLst>
          </p:cNvPr>
          <p:cNvSpPr>
            <a:spLocks noGrp="1"/>
          </p:cNvSpPr>
          <p:nvPr>
            <p:ph type="body" sz="quarter" idx="11"/>
          </p:nvPr>
        </p:nvSpPr>
        <p:spPr>
          <a:xfrm>
            <a:off x="4069081" y="5212081"/>
            <a:ext cx="7284718" cy="1207008"/>
          </a:xfrm>
          <a:prstGeom prst="rect">
            <a:avLst/>
          </a:prstGeom>
        </p:spPr>
        <p:txBody>
          <a:bodyPr/>
          <a:lstStyle>
            <a:lvl1pPr marL="0" indent="0">
              <a:lnSpc>
                <a:spcPct val="100000"/>
              </a:lnSpc>
              <a:buNone/>
              <a:defRPr sz="24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20" name="Текст 18">
            <a:extLst>
              <a:ext uri="{FF2B5EF4-FFF2-40B4-BE49-F238E27FC236}">
                <a16:creationId xmlns:a16="http://schemas.microsoft.com/office/drawing/2014/main" xmlns="" id="{54D1C06C-542B-D84C-85AE-EB603AC82D20}"/>
              </a:ext>
            </a:extLst>
          </p:cNvPr>
          <p:cNvSpPr>
            <a:spLocks noGrp="1"/>
          </p:cNvSpPr>
          <p:nvPr>
            <p:ph type="body" sz="quarter" idx="12" hasCustomPrompt="1"/>
          </p:nvPr>
        </p:nvSpPr>
        <p:spPr>
          <a:xfrm>
            <a:off x="372609" y="340971"/>
            <a:ext cx="3502025" cy="563563"/>
          </a:xfrm>
          <a:prstGeom prst="rect">
            <a:avLst/>
          </a:prstGeom>
        </p:spPr>
        <p:txBody>
          <a:bodyPr/>
          <a:lstStyle>
            <a:lvl1pPr marL="0" indent="0">
              <a:lnSpc>
                <a:spcPct val="100000"/>
              </a:lnSpc>
              <a:buNone/>
              <a:defRPr sz="1800"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872413812"/>
      </p:ext>
    </p:extLst>
  </p:cSld>
  <p:clrMapOvr>
    <a:masterClrMapping/>
  </p:clrMapOvr>
  <p:extLst>
    <p:ext uri="{DCECCB84-F9BA-43D5-87BE-67443E8EF086}">
      <p15:sldGuideLst xmlns:p15="http://schemas.microsoft.com/office/powerpoint/2012/main" xmlns="">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Образец 8 Диаграмма_2">
    <p:spTree>
      <p:nvGrpSpPr>
        <p:cNvPr id="1" name=""/>
        <p:cNvGrpSpPr/>
        <p:nvPr/>
      </p:nvGrpSpPr>
      <p:grpSpPr>
        <a:xfrm>
          <a:off x="0" y="0"/>
          <a:ext cx="0" cy="0"/>
          <a:chOff x="0" y="0"/>
          <a:chExt cx="0" cy="0"/>
        </a:xfrm>
      </p:grpSpPr>
      <p:sp>
        <p:nvSpPr>
          <p:cNvPr id="5" name="Текст 15">
            <a:extLst>
              <a:ext uri="{FF2B5EF4-FFF2-40B4-BE49-F238E27FC236}">
                <a16:creationId xmlns:a16="http://schemas.microsoft.com/office/drawing/2014/main" xmlns="" id="{C41839D5-0C6E-0B45-A009-6F9F85CFA212}"/>
              </a:ext>
            </a:extLst>
          </p:cNvPr>
          <p:cNvSpPr>
            <a:spLocks noGrp="1"/>
          </p:cNvSpPr>
          <p:nvPr>
            <p:ph type="body" sz="quarter" idx="14"/>
          </p:nvPr>
        </p:nvSpPr>
        <p:spPr>
          <a:xfrm>
            <a:off x="403860" y="1121092"/>
            <a:ext cx="2179320" cy="2307908"/>
          </a:xfrm>
          <a:prstGeom prst="rect">
            <a:avLst/>
          </a:prstGeom>
        </p:spPr>
        <p:txBody>
          <a:bodyPr>
            <a:norm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
        <p:nvSpPr>
          <p:cNvPr id="6" name="Номер слайда 5">
            <a:extLst>
              <a:ext uri="{FF2B5EF4-FFF2-40B4-BE49-F238E27FC236}">
                <a16:creationId xmlns:a16="http://schemas.microsoft.com/office/drawing/2014/main" xmlns="" id="{0A33A8DA-E621-8D4F-97E4-C30DFAF268FF}"/>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dirty="0"/>
          </a:p>
        </p:txBody>
      </p:sp>
      <p:pic>
        <p:nvPicPr>
          <p:cNvPr id="9" name="Рисунок 8">
            <a:extLst>
              <a:ext uri="{FF2B5EF4-FFF2-40B4-BE49-F238E27FC236}">
                <a16:creationId xmlns:a16="http://schemas.microsoft.com/office/drawing/2014/main" xmlns="" id="{6E61BA04-6ABD-8346-828B-9026F2013413}"/>
              </a:ext>
            </a:extLst>
          </p:cNvPr>
          <p:cNvPicPr>
            <a:picLocks noChangeAspect="1"/>
          </p:cNvPicPr>
          <p:nvPr userDrawn="1"/>
        </p:nvPicPr>
        <p:blipFill>
          <a:blip r:embed="rId2"/>
          <a:stretch>
            <a:fillRect/>
          </a:stretch>
        </p:blipFill>
        <p:spPr>
          <a:xfrm>
            <a:off x="11392238" y="258326"/>
            <a:ext cx="444500" cy="368300"/>
          </a:xfrm>
          <a:prstGeom prst="rect">
            <a:avLst/>
          </a:prstGeom>
        </p:spPr>
      </p:pic>
      <p:sp>
        <p:nvSpPr>
          <p:cNvPr id="12" name="Диаграмма 11">
            <a:extLst>
              <a:ext uri="{FF2B5EF4-FFF2-40B4-BE49-F238E27FC236}">
                <a16:creationId xmlns:a16="http://schemas.microsoft.com/office/drawing/2014/main" xmlns="" id="{D84E3CF9-3074-F442-BDAB-3A12F77A84F2}"/>
              </a:ext>
            </a:extLst>
          </p:cNvPr>
          <p:cNvSpPr>
            <a:spLocks noGrp="1"/>
          </p:cNvSpPr>
          <p:nvPr>
            <p:ph type="chart" sz="quarter" idx="20"/>
          </p:nvPr>
        </p:nvSpPr>
        <p:spPr>
          <a:xfrm>
            <a:off x="2819400" y="1121093"/>
            <a:ext cx="9017000" cy="5071746"/>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11" name="Текст 15">
            <a:extLst>
              <a:ext uri="{FF2B5EF4-FFF2-40B4-BE49-F238E27FC236}">
                <a16:creationId xmlns:a16="http://schemas.microsoft.com/office/drawing/2014/main" xmlns="" id="{10F4C193-9099-8945-8C75-DA6F917E197E}"/>
              </a:ext>
            </a:extLst>
          </p:cNvPr>
          <p:cNvSpPr>
            <a:spLocks noGrp="1"/>
          </p:cNvSpPr>
          <p:nvPr>
            <p:ph type="body" sz="quarter" idx="21"/>
          </p:nvPr>
        </p:nvSpPr>
        <p:spPr>
          <a:xfrm>
            <a:off x="426720" y="3780472"/>
            <a:ext cx="2179320" cy="2412367"/>
          </a:xfrm>
          <a:prstGeom prst="rect">
            <a:avLst/>
          </a:prstGeom>
        </p:spPr>
        <p:txBody>
          <a:bodyPr>
            <a:norm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269290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Образец 8 Диаграмма_3">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xmlns="" id="{0A33A8DA-E621-8D4F-97E4-C30DFAF268FF}"/>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dirty="0"/>
          </a:p>
        </p:txBody>
      </p:sp>
      <p:pic>
        <p:nvPicPr>
          <p:cNvPr id="7" name="Рисунок 6">
            <a:extLst>
              <a:ext uri="{FF2B5EF4-FFF2-40B4-BE49-F238E27FC236}">
                <a16:creationId xmlns:a16="http://schemas.microsoft.com/office/drawing/2014/main" xmlns="" id="{4D096254-24A2-A345-A8C6-54193AE63D7F}"/>
              </a:ext>
            </a:extLst>
          </p:cNvPr>
          <p:cNvPicPr>
            <a:picLocks noChangeAspect="1"/>
          </p:cNvPicPr>
          <p:nvPr userDrawn="1"/>
        </p:nvPicPr>
        <p:blipFill>
          <a:blip r:embed="rId2"/>
          <a:stretch>
            <a:fillRect/>
          </a:stretch>
        </p:blipFill>
        <p:spPr>
          <a:xfrm>
            <a:off x="221342" y="258326"/>
            <a:ext cx="578758" cy="239973"/>
          </a:xfrm>
          <a:prstGeom prst="rect">
            <a:avLst/>
          </a:prstGeom>
        </p:spPr>
      </p:pic>
      <p:pic>
        <p:nvPicPr>
          <p:cNvPr id="9" name="Рисунок 8">
            <a:extLst>
              <a:ext uri="{FF2B5EF4-FFF2-40B4-BE49-F238E27FC236}">
                <a16:creationId xmlns:a16="http://schemas.microsoft.com/office/drawing/2014/main" xmlns="" id="{6E61BA04-6ABD-8346-828B-9026F2013413}"/>
              </a:ext>
            </a:extLst>
          </p:cNvPr>
          <p:cNvPicPr>
            <a:picLocks noChangeAspect="1"/>
          </p:cNvPicPr>
          <p:nvPr userDrawn="1"/>
        </p:nvPicPr>
        <p:blipFill>
          <a:blip r:embed="rId3"/>
          <a:stretch>
            <a:fillRect/>
          </a:stretch>
        </p:blipFill>
        <p:spPr>
          <a:xfrm>
            <a:off x="11392238" y="258326"/>
            <a:ext cx="444500" cy="368300"/>
          </a:xfrm>
          <a:prstGeom prst="rect">
            <a:avLst/>
          </a:prstGeom>
        </p:spPr>
      </p:pic>
      <p:sp>
        <p:nvSpPr>
          <p:cNvPr id="12" name="Диаграмма 11">
            <a:extLst>
              <a:ext uri="{FF2B5EF4-FFF2-40B4-BE49-F238E27FC236}">
                <a16:creationId xmlns:a16="http://schemas.microsoft.com/office/drawing/2014/main" xmlns="" id="{D84E3CF9-3074-F442-BDAB-3A12F77A84F2}"/>
              </a:ext>
            </a:extLst>
          </p:cNvPr>
          <p:cNvSpPr>
            <a:spLocks noGrp="1"/>
          </p:cNvSpPr>
          <p:nvPr>
            <p:ph type="chart" sz="quarter" idx="20"/>
          </p:nvPr>
        </p:nvSpPr>
        <p:spPr>
          <a:xfrm>
            <a:off x="906463" y="1979613"/>
            <a:ext cx="3318065" cy="4213225"/>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10" name="Текст 15">
            <a:extLst>
              <a:ext uri="{FF2B5EF4-FFF2-40B4-BE49-F238E27FC236}">
                <a16:creationId xmlns:a16="http://schemas.microsoft.com/office/drawing/2014/main" xmlns="" id="{32A879B5-2280-1D4D-9535-9DCAF6B6809A}"/>
              </a:ext>
            </a:extLst>
          </p:cNvPr>
          <p:cNvSpPr>
            <a:spLocks noGrp="1"/>
          </p:cNvSpPr>
          <p:nvPr>
            <p:ph type="body" sz="quarter" idx="14"/>
          </p:nvPr>
        </p:nvSpPr>
        <p:spPr>
          <a:xfrm>
            <a:off x="905782" y="176030"/>
            <a:ext cx="4702063" cy="1562309"/>
          </a:xfrm>
          <a:prstGeom prst="rect">
            <a:avLst/>
          </a:prstGeom>
        </p:spPr>
        <p:txBody>
          <a:bodyPr>
            <a:norm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
        <p:nvSpPr>
          <p:cNvPr id="16" name="Диаграмма 11">
            <a:extLst>
              <a:ext uri="{FF2B5EF4-FFF2-40B4-BE49-F238E27FC236}">
                <a16:creationId xmlns:a16="http://schemas.microsoft.com/office/drawing/2014/main" xmlns="" id="{6A7AF6B9-31F4-5842-959D-C7C0A2FBFC32}"/>
              </a:ext>
            </a:extLst>
          </p:cNvPr>
          <p:cNvSpPr>
            <a:spLocks noGrp="1"/>
          </p:cNvSpPr>
          <p:nvPr>
            <p:ph type="chart" sz="quarter" idx="21"/>
          </p:nvPr>
        </p:nvSpPr>
        <p:spPr>
          <a:xfrm>
            <a:off x="4701223" y="1979613"/>
            <a:ext cx="3318065" cy="4213225"/>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17" name="Диаграмма 11">
            <a:extLst>
              <a:ext uri="{FF2B5EF4-FFF2-40B4-BE49-F238E27FC236}">
                <a16:creationId xmlns:a16="http://schemas.microsoft.com/office/drawing/2014/main" xmlns="" id="{5554B332-0343-8C46-B02B-2F31FFC7D519}"/>
              </a:ext>
            </a:extLst>
          </p:cNvPr>
          <p:cNvSpPr>
            <a:spLocks noGrp="1"/>
          </p:cNvSpPr>
          <p:nvPr>
            <p:ph type="chart" sz="quarter" idx="22"/>
          </p:nvPr>
        </p:nvSpPr>
        <p:spPr>
          <a:xfrm>
            <a:off x="8495983" y="1979613"/>
            <a:ext cx="3318065" cy="4213225"/>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Tree>
    <p:extLst>
      <p:ext uri="{BB962C8B-B14F-4D97-AF65-F5344CB8AC3E}">
        <p14:creationId xmlns:p14="http://schemas.microsoft.com/office/powerpoint/2010/main" val="335771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Образец 9 Таблица">
    <p:spTree>
      <p:nvGrpSpPr>
        <p:cNvPr id="1" name=""/>
        <p:cNvGrpSpPr/>
        <p:nvPr/>
      </p:nvGrpSpPr>
      <p:grpSpPr>
        <a:xfrm>
          <a:off x="0" y="0"/>
          <a:ext cx="0" cy="0"/>
          <a:chOff x="0" y="0"/>
          <a:chExt cx="0" cy="0"/>
        </a:xfrm>
      </p:grpSpPr>
      <p:sp>
        <p:nvSpPr>
          <p:cNvPr id="4" name="Номер слайда 5">
            <a:extLst>
              <a:ext uri="{FF2B5EF4-FFF2-40B4-BE49-F238E27FC236}">
                <a16:creationId xmlns:a16="http://schemas.microsoft.com/office/drawing/2014/main" xmlns="" id="{97B512C4-72C8-FE4C-B1EE-044C7FE678E2}"/>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dirty="0"/>
          </a:p>
        </p:txBody>
      </p:sp>
      <p:pic>
        <p:nvPicPr>
          <p:cNvPr id="5" name="Рисунок 4">
            <a:extLst>
              <a:ext uri="{FF2B5EF4-FFF2-40B4-BE49-F238E27FC236}">
                <a16:creationId xmlns:a16="http://schemas.microsoft.com/office/drawing/2014/main" xmlns="" id="{92C749CB-6622-F44E-B510-D2E1B40AC8AF}"/>
              </a:ext>
            </a:extLst>
          </p:cNvPr>
          <p:cNvPicPr>
            <a:picLocks noChangeAspect="1"/>
          </p:cNvPicPr>
          <p:nvPr userDrawn="1"/>
        </p:nvPicPr>
        <p:blipFill>
          <a:blip r:embed="rId2"/>
          <a:stretch>
            <a:fillRect/>
          </a:stretch>
        </p:blipFill>
        <p:spPr>
          <a:xfrm>
            <a:off x="221342" y="258326"/>
            <a:ext cx="578758" cy="239973"/>
          </a:xfrm>
          <a:prstGeom prst="rect">
            <a:avLst/>
          </a:prstGeom>
        </p:spPr>
      </p:pic>
      <p:pic>
        <p:nvPicPr>
          <p:cNvPr id="7" name="Рисунок 6">
            <a:extLst>
              <a:ext uri="{FF2B5EF4-FFF2-40B4-BE49-F238E27FC236}">
                <a16:creationId xmlns:a16="http://schemas.microsoft.com/office/drawing/2014/main" xmlns="" id="{21430C5B-7965-584C-B965-C5F6DAA85E31}"/>
              </a:ext>
            </a:extLst>
          </p:cNvPr>
          <p:cNvPicPr>
            <a:picLocks noChangeAspect="1"/>
          </p:cNvPicPr>
          <p:nvPr userDrawn="1"/>
        </p:nvPicPr>
        <p:blipFill>
          <a:blip r:embed="rId3"/>
          <a:stretch>
            <a:fillRect/>
          </a:stretch>
        </p:blipFill>
        <p:spPr>
          <a:xfrm>
            <a:off x="11392238" y="258326"/>
            <a:ext cx="444500" cy="368300"/>
          </a:xfrm>
          <a:prstGeom prst="rect">
            <a:avLst/>
          </a:prstGeom>
        </p:spPr>
      </p:pic>
      <p:sp>
        <p:nvSpPr>
          <p:cNvPr id="11" name="Таблица 10">
            <a:extLst>
              <a:ext uri="{FF2B5EF4-FFF2-40B4-BE49-F238E27FC236}">
                <a16:creationId xmlns:a16="http://schemas.microsoft.com/office/drawing/2014/main" xmlns="" id="{532C2066-FDF6-3443-BEFA-3F373949006F}"/>
              </a:ext>
            </a:extLst>
          </p:cNvPr>
          <p:cNvSpPr>
            <a:spLocks noGrp="1"/>
          </p:cNvSpPr>
          <p:nvPr>
            <p:ph type="tbl" sz="quarter" idx="20"/>
          </p:nvPr>
        </p:nvSpPr>
        <p:spPr>
          <a:xfrm>
            <a:off x="906463" y="2003425"/>
            <a:ext cx="10929937" cy="4313238"/>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8" name="Текст 15">
            <a:extLst>
              <a:ext uri="{FF2B5EF4-FFF2-40B4-BE49-F238E27FC236}">
                <a16:creationId xmlns:a16="http://schemas.microsoft.com/office/drawing/2014/main" xmlns="" id="{92B7D7A2-FB84-B94C-8BD1-2F4823C2EB65}"/>
              </a:ext>
            </a:extLst>
          </p:cNvPr>
          <p:cNvSpPr>
            <a:spLocks noGrp="1"/>
          </p:cNvSpPr>
          <p:nvPr>
            <p:ph type="body" sz="quarter" idx="14"/>
          </p:nvPr>
        </p:nvSpPr>
        <p:spPr>
          <a:xfrm>
            <a:off x="905782" y="176030"/>
            <a:ext cx="4702063" cy="1562309"/>
          </a:xfrm>
          <a:prstGeom prst="rect">
            <a:avLst/>
          </a:prstGeom>
        </p:spPr>
        <p:txBody>
          <a:bodyPr>
            <a:norm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287872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Образец 1">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xmlns="" id="{A6984BAD-F37B-4F41-9569-40FD370169D5}"/>
              </a:ext>
            </a:extLst>
          </p:cNvPr>
          <p:cNvSpPr>
            <a:spLocks noGrp="1"/>
          </p:cNvSpPr>
          <p:nvPr>
            <p:ph type="body" sz="quarter" idx="15" hasCustomPrompt="1"/>
          </p:nvPr>
        </p:nvSpPr>
        <p:spPr>
          <a:xfrm>
            <a:off x="905781" y="1960772"/>
            <a:ext cx="4702064" cy="4080800"/>
          </a:xfrm>
          <a:prstGeom prst="rect">
            <a:avLst/>
          </a:prstGeom>
        </p:spPr>
        <p:txBody>
          <a:bodyPr/>
          <a:lstStyle>
            <a:lvl1pPr marL="0" indent="0" algn="l">
              <a:lnSpc>
                <a:spcPct val="100000"/>
              </a:lnSpc>
              <a:buNone/>
              <a:defRPr sz="1400">
                <a:solidFill>
                  <a:schemeClr val="tx1">
                    <a:lumMod val="65000"/>
                    <a:lumOff val="35000"/>
                  </a:schemeClr>
                </a:solidFill>
              </a:defRPr>
            </a:lvl1pPr>
            <a:lvl2pPr algn="l">
              <a:defRPr sz="1400">
                <a:solidFill>
                  <a:schemeClr val="tx1">
                    <a:lumMod val="65000"/>
                    <a:lumOff val="35000"/>
                  </a:schemeClr>
                </a:solidFill>
              </a:defRPr>
            </a:lvl2pPr>
            <a:lvl3pPr algn="l">
              <a:defRPr sz="1400">
                <a:solidFill>
                  <a:schemeClr val="tx1">
                    <a:lumMod val="65000"/>
                    <a:lumOff val="35000"/>
                  </a:schemeClr>
                </a:solidFill>
              </a:defRPr>
            </a:lvl3pPr>
            <a:lvl4pPr algn="l">
              <a:defRPr sz="1400">
                <a:solidFill>
                  <a:schemeClr val="tx1">
                    <a:lumMod val="65000"/>
                    <a:lumOff val="35000"/>
                  </a:schemeClr>
                </a:solidFill>
              </a:defRPr>
            </a:lvl4pPr>
            <a:lvl5pPr algn="l">
              <a:defRPr sz="1400">
                <a:solidFill>
                  <a:schemeClr val="tx1">
                    <a:lumMod val="65000"/>
                    <a:lumOff val="35000"/>
                  </a:schemeClr>
                </a:solidFill>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19" name="Рисунок 18">
            <a:extLst>
              <a:ext uri="{FF2B5EF4-FFF2-40B4-BE49-F238E27FC236}">
                <a16:creationId xmlns:a16="http://schemas.microsoft.com/office/drawing/2014/main" xmlns="" id="{80CAA71F-C8C2-B747-B916-4891275C2A9D}"/>
              </a:ext>
            </a:extLst>
          </p:cNvPr>
          <p:cNvSpPr>
            <a:spLocks noGrp="1"/>
          </p:cNvSpPr>
          <p:nvPr>
            <p:ph type="pic" sz="quarter" idx="16"/>
          </p:nvPr>
        </p:nvSpPr>
        <p:spPr>
          <a:xfrm>
            <a:off x="5943600" y="1051560"/>
            <a:ext cx="5893139" cy="4990011"/>
          </a:xfrm>
          <a:prstGeom prst="rect">
            <a:avLst/>
          </a:prstGeom>
        </p:spPr>
        <p:txBody>
          <a:bodyPr/>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26" name="Текст 15">
            <a:extLst>
              <a:ext uri="{FF2B5EF4-FFF2-40B4-BE49-F238E27FC236}">
                <a16:creationId xmlns:a16="http://schemas.microsoft.com/office/drawing/2014/main" xmlns="" id="{FF304E3B-4060-DD4D-8946-0FAB29EA09DE}"/>
              </a:ext>
            </a:extLst>
          </p:cNvPr>
          <p:cNvSpPr>
            <a:spLocks noGrp="1"/>
          </p:cNvSpPr>
          <p:nvPr>
            <p:ph type="body" sz="quarter" idx="14"/>
          </p:nvPr>
        </p:nvSpPr>
        <p:spPr>
          <a:xfrm>
            <a:off x="905782" y="176030"/>
            <a:ext cx="4702063" cy="1562309"/>
          </a:xfrm>
          <a:prstGeom prst="rect">
            <a:avLst/>
          </a:prstGeom>
        </p:spPr>
        <p:txBody>
          <a:bodyPr>
            <a:norm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
        <p:nvSpPr>
          <p:cNvPr id="10" name="Номер слайда 5">
            <a:extLst>
              <a:ext uri="{FF2B5EF4-FFF2-40B4-BE49-F238E27FC236}">
                <a16:creationId xmlns:a16="http://schemas.microsoft.com/office/drawing/2014/main" xmlns="" id="{24A8FA57-7C1E-394A-BDCC-32A957E01FC4}"/>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dirty="0"/>
          </a:p>
        </p:txBody>
      </p:sp>
      <p:pic>
        <p:nvPicPr>
          <p:cNvPr id="11" name="Рисунок 10">
            <a:extLst>
              <a:ext uri="{FF2B5EF4-FFF2-40B4-BE49-F238E27FC236}">
                <a16:creationId xmlns:a16="http://schemas.microsoft.com/office/drawing/2014/main" xmlns="" id="{8AF792C1-34D8-EA46-B6F3-0A04BA067E9E}"/>
              </a:ext>
            </a:extLst>
          </p:cNvPr>
          <p:cNvPicPr>
            <a:picLocks noChangeAspect="1"/>
          </p:cNvPicPr>
          <p:nvPr userDrawn="1"/>
        </p:nvPicPr>
        <p:blipFill>
          <a:blip r:embed="rId2"/>
          <a:stretch>
            <a:fillRect/>
          </a:stretch>
        </p:blipFill>
        <p:spPr>
          <a:xfrm>
            <a:off x="221342" y="258326"/>
            <a:ext cx="578758" cy="239973"/>
          </a:xfrm>
          <a:prstGeom prst="rect">
            <a:avLst/>
          </a:prstGeom>
        </p:spPr>
      </p:pic>
      <p:pic>
        <p:nvPicPr>
          <p:cNvPr id="13" name="Рисунок 12">
            <a:extLst>
              <a:ext uri="{FF2B5EF4-FFF2-40B4-BE49-F238E27FC236}">
                <a16:creationId xmlns:a16="http://schemas.microsoft.com/office/drawing/2014/main" xmlns="" id="{D531D0AE-87A0-4E43-826D-96C5C87F5D17}"/>
              </a:ext>
            </a:extLst>
          </p:cNvPr>
          <p:cNvPicPr>
            <a:picLocks noChangeAspect="1"/>
          </p:cNvPicPr>
          <p:nvPr userDrawn="1"/>
        </p:nvPicPr>
        <p:blipFill>
          <a:blip r:embed="rId3"/>
          <a:stretch>
            <a:fillRect/>
          </a:stretch>
        </p:blipFill>
        <p:spPr>
          <a:xfrm>
            <a:off x="11392238" y="258326"/>
            <a:ext cx="444500" cy="368300"/>
          </a:xfrm>
          <a:prstGeom prst="rect">
            <a:avLst/>
          </a:prstGeom>
        </p:spPr>
      </p:pic>
    </p:spTree>
    <p:extLst>
      <p:ext uri="{BB962C8B-B14F-4D97-AF65-F5344CB8AC3E}">
        <p14:creationId xmlns:p14="http://schemas.microsoft.com/office/powerpoint/2010/main" val="337481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бразец 2">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1C2A0741-E2AB-C34A-97E0-C7092782A209}"/>
              </a:ext>
            </a:extLst>
          </p:cNvPr>
          <p:cNvPicPr>
            <a:picLocks noChangeAspect="1"/>
          </p:cNvPicPr>
          <p:nvPr userDrawn="1"/>
        </p:nvPicPr>
        <p:blipFill>
          <a:blip r:embed="rId2"/>
          <a:stretch>
            <a:fillRect/>
          </a:stretch>
        </p:blipFill>
        <p:spPr>
          <a:xfrm>
            <a:off x="221342" y="258326"/>
            <a:ext cx="578758" cy="239973"/>
          </a:xfrm>
          <a:prstGeom prst="rect">
            <a:avLst/>
          </a:prstGeom>
        </p:spPr>
      </p:pic>
      <p:sp>
        <p:nvSpPr>
          <p:cNvPr id="17" name="Номер слайда 5">
            <a:extLst>
              <a:ext uri="{FF2B5EF4-FFF2-40B4-BE49-F238E27FC236}">
                <a16:creationId xmlns:a16="http://schemas.microsoft.com/office/drawing/2014/main" xmlns="" id="{66034F52-FB49-B14D-A714-C999C873E695}"/>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dirty="0"/>
          </a:p>
        </p:txBody>
      </p:sp>
      <p:sp>
        <p:nvSpPr>
          <p:cNvPr id="19" name="Рисунок 18">
            <a:extLst>
              <a:ext uri="{FF2B5EF4-FFF2-40B4-BE49-F238E27FC236}">
                <a16:creationId xmlns:a16="http://schemas.microsoft.com/office/drawing/2014/main" xmlns="" id="{0416143F-6576-A043-B3E9-8D2F67997C00}"/>
              </a:ext>
            </a:extLst>
          </p:cNvPr>
          <p:cNvSpPr>
            <a:spLocks noGrp="1"/>
          </p:cNvSpPr>
          <p:nvPr>
            <p:ph type="pic" sz="quarter" idx="15"/>
          </p:nvPr>
        </p:nvSpPr>
        <p:spPr>
          <a:xfrm>
            <a:off x="905780" y="1980329"/>
            <a:ext cx="5394435" cy="3682093"/>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23" name="Текст 22">
            <a:extLst>
              <a:ext uri="{FF2B5EF4-FFF2-40B4-BE49-F238E27FC236}">
                <a16:creationId xmlns:a16="http://schemas.microsoft.com/office/drawing/2014/main" xmlns="" id="{B428DE3C-4E91-DC47-99F1-ACFAEEF803D8}"/>
              </a:ext>
            </a:extLst>
          </p:cNvPr>
          <p:cNvSpPr>
            <a:spLocks noGrp="1"/>
          </p:cNvSpPr>
          <p:nvPr>
            <p:ph type="body" sz="quarter" idx="17" hasCustomPrompt="1"/>
          </p:nvPr>
        </p:nvSpPr>
        <p:spPr>
          <a:xfrm>
            <a:off x="905325" y="5771166"/>
            <a:ext cx="5394435" cy="421936"/>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tx1">
                    <a:lumMod val="65000"/>
                    <a:lumOff val="35000"/>
                  </a:schemeClr>
                </a:solidFill>
                <a:latin typeface="Arial" panose="020B0604020202020204" pitchFamily="34" charset="0"/>
                <a:cs typeface="Arial" panose="020B0604020202020204" pitchFamily="34" charset="0"/>
              </a:defRPr>
            </a:lvl2pPr>
            <a:lvl3pPr>
              <a:defRPr sz="1100">
                <a:solidFill>
                  <a:schemeClr val="tx1">
                    <a:lumMod val="65000"/>
                    <a:lumOff val="35000"/>
                  </a:schemeClr>
                </a:solidFill>
                <a:latin typeface="Arial" panose="020B0604020202020204" pitchFamily="34" charset="0"/>
                <a:cs typeface="Arial" panose="020B0604020202020204" pitchFamily="34" charset="0"/>
              </a:defRPr>
            </a:lvl3pPr>
            <a:lvl4pPr>
              <a:defRPr sz="1050">
                <a:solidFill>
                  <a:schemeClr val="tx1">
                    <a:lumMod val="65000"/>
                    <a:lumOff val="35000"/>
                  </a:schemeClr>
                </a:solidFill>
                <a:latin typeface="Arial" panose="020B0604020202020204" pitchFamily="34" charset="0"/>
                <a:cs typeface="Arial" panose="020B0604020202020204" pitchFamily="34" charset="0"/>
              </a:defRPr>
            </a:lvl4pPr>
            <a:lvl5pPr>
              <a:defRPr sz="105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a:t>
            </a:r>
          </a:p>
        </p:txBody>
      </p:sp>
      <p:pic>
        <p:nvPicPr>
          <p:cNvPr id="27" name="Рисунок 26">
            <a:extLst>
              <a:ext uri="{FF2B5EF4-FFF2-40B4-BE49-F238E27FC236}">
                <a16:creationId xmlns:a16="http://schemas.microsoft.com/office/drawing/2014/main" xmlns="" id="{F0E0A9AA-9F72-AD47-B59A-23B45593B6A5}"/>
              </a:ext>
            </a:extLst>
          </p:cNvPr>
          <p:cNvPicPr>
            <a:picLocks noChangeAspect="1"/>
          </p:cNvPicPr>
          <p:nvPr userDrawn="1"/>
        </p:nvPicPr>
        <p:blipFill>
          <a:blip r:embed="rId3"/>
          <a:stretch>
            <a:fillRect/>
          </a:stretch>
        </p:blipFill>
        <p:spPr>
          <a:xfrm>
            <a:off x="11392238" y="258326"/>
            <a:ext cx="444500" cy="368300"/>
          </a:xfrm>
          <a:prstGeom prst="rect">
            <a:avLst/>
          </a:prstGeom>
        </p:spPr>
      </p:pic>
      <p:sp>
        <p:nvSpPr>
          <p:cNvPr id="10" name="Текст 15">
            <a:extLst>
              <a:ext uri="{FF2B5EF4-FFF2-40B4-BE49-F238E27FC236}">
                <a16:creationId xmlns:a16="http://schemas.microsoft.com/office/drawing/2014/main" xmlns="" id="{B06E2402-01E8-4F4B-85FD-EDB541211722}"/>
              </a:ext>
            </a:extLst>
          </p:cNvPr>
          <p:cNvSpPr>
            <a:spLocks noGrp="1"/>
          </p:cNvSpPr>
          <p:nvPr>
            <p:ph type="body" sz="quarter" idx="14"/>
          </p:nvPr>
        </p:nvSpPr>
        <p:spPr>
          <a:xfrm>
            <a:off x="905782" y="176030"/>
            <a:ext cx="4702063" cy="1562309"/>
          </a:xfrm>
          <a:prstGeom prst="rect">
            <a:avLst/>
          </a:prstGeom>
        </p:spPr>
        <p:txBody>
          <a:bodyPr>
            <a:norm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
        <p:nvSpPr>
          <p:cNvPr id="15" name="Рисунок 18">
            <a:extLst>
              <a:ext uri="{FF2B5EF4-FFF2-40B4-BE49-F238E27FC236}">
                <a16:creationId xmlns:a16="http://schemas.microsoft.com/office/drawing/2014/main" xmlns="" id="{9D0285B5-C1E3-A349-9A05-D65E8B0BECE9}"/>
              </a:ext>
            </a:extLst>
          </p:cNvPr>
          <p:cNvSpPr>
            <a:spLocks noGrp="1"/>
          </p:cNvSpPr>
          <p:nvPr>
            <p:ph type="pic" sz="quarter" idx="18"/>
          </p:nvPr>
        </p:nvSpPr>
        <p:spPr>
          <a:xfrm>
            <a:off x="6442303" y="1980329"/>
            <a:ext cx="5394435" cy="3682093"/>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8" name="Текст 22">
            <a:extLst>
              <a:ext uri="{FF2B5EF4-FFF2-40B4-BE49-F238E27FC236}">
                <a16:creationId xmlns:a16="http://schemas.microsoft.com/office/drawing/2014/main" xmlns="" id="{9EA98D1B-5175-B44B-A5C7-2F0705C3E9E9}"/>
              </a:ext>
            </a:extLst>
          </p:cNvPr>
          <p:cNvSpPr>
            <a:spLocks noGrp="1"/>
          </p:cNvSpPr>
          <p:nvPr>
            <p:ph type="body" sz="quarter" idx="19" hasCustomPrompt="1"/>
          </p:nvPr>
        </p:nvSpPr>
        <p:spPr>
          <a:xfrm>
            <a:off x="6441848" y="5771166"/>
            <a:ext cx="5394435" cy="421936"/>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tx1">
                    <a:lumMod val="65000"/>
                    <a:lumOff val="35000"/>
                  </a:schemeClr>
                </a:solidFill>
                <a:latin typeface="Arial" panose="020B0604020202020204" pitchFamily="34" charset="0"/>
                <a:cs typeface="Arial" panose="020B0604020202020204" pitchFamily="34" charset="0"/>
              </a:defRPr>
            </a:lvl2pPr>
            <a:lvl3pPr>
              <a:defRPr sz="1100">
                <a:solidFill>
                  <a:schemeClr val="tx1">
                    <a:lumMod val="65000"/>
                    <a:lumOff val="35000"/>
                  </a:schemeClr>
                </a:solidFill>
                <a:latin typeface="Arial" panose="020B0604020202020204" pitchFamily="34" charset="0"/>
                <a:cs typeface="Arial" panose="020B0604020202020204" pitchFamily="34" charset="0"/>
              </a:defRPr>
            </a:lvl3pPr>
            <a:lvl4pPr>
              <a:defRPr sz="1050">
                <a:solidFill>
                  <a:schemeClr val="tx1">
                    <a:lumMod val="65000"/>
                    <a:lumOff val="35000"/>
                  </a:schemeClr>
                </a:solidFill>
                <a:latin typeface="Arial" panose="020B0604020202020204" pitchFamily="34" charset="0"/>
                <a:cs typeface="Arial" panose="020B0604020202020204" pitchFamily="34" charset="0"/>
              </a:defRPr>
            </a:lvl4pPr>
            <a:lvl5pPr>
              <a:defRPr sz="105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a:t>
            </a:r>
          </a:p>
        </p:txBody>
      </p:sp>
    </p:spTree>
    <p:extLst>
      <p:ext uri="{BB962C8B-B14F-4D97-AF65-F5344CB8AC3E}">
        <p14:creationId xmlns:p14="http://schemas.microsoft.com/office/powerpoint/2010/main" val="414515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бразец 3_">
    <p:spTree>
      <p:nvGrpSpPr>
        <p:cNvPr id="1" name=""/>
        <p:cNvGrpSpPr/>
        <p:nvPr/>
      </p:nvGrpSpPr>
      <p:grpSpPr>
        <a:xfrm>
          <a:off x="0" y="0"/>
          <a:ext cx="0" cy="0"/>
          <a:chOff x="0" y="0"/>
          <a:chExt cx="0" cy="0"/>
        </a:xfrm>
      </p:grpSpPr>
      <p:sp>
        <p:nvSpPr>
          <p:cNvPr id="13" name="Номер слайда 5">
            <a:extLst>
              <a:ext uri="{FF2B5EF4-FFF2-40B4-BE49-F238E27FC236}">
                <a16:creationId xmlns:a16="http://schemas.microsoft.com/office/drawing/2014/main" xmlns="" id="{D735C682-D506-F04C-960F-22F807DC43A5}"/>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a:p>
        </p:txBody>
      </p:sp>
      <p:sp>
        <p:nvSpPr>
          <p:cNvPr id="15" name="Текст 14">
            <a:extLst>
              <a:ext uri="{FF2B5EF4-FFF2-40B4-BE49-F238E27FC236}">
                <a16:creationId xmlns:a16="http://schemas.microsoft.com/office/drawing/2014/main" xmlns="" id="{C233BF69-8759-E646-977A-73DA401B3793}"/>
              </a:ext>
            </a:extLst>
          </p:cNvPr>
          <p:cNvSpPr>
            <a:spLocks noGrp="1"/>
          </p:cNvSpPr>
          <p:nvPr>
            <p:ph type="body" sz="quarter" idx="24" hasCustomPrompt="1"/>
          </p:nvPr>
        </p:nvSpPr>
        <p:spPr>
          <a:xfrm>
            <a:off x="581931" y="3291840"/>
            <a:ext cx="2247901" cy="3017520"/>
          </a:xfrm>
          <a:prstGeom prst="rect">
            <a:avLst/>
          </a:prstGeom>
        </p:spPr>
        <p:txBody>
          <a:bodyPr/>
          <a:lstStyle>
            <a:lvl1pPr marL="0" indent="0" algn="l">
              <a:lnSpc>
                <a:spcPct val="100000"/>
              </a:lnSpc>
              <a:buNone/>
              <a:defRPr sz="1200">
                <a:solidFill>
                  <a:schemeClr val="tx1">
                    <a:lumMod val="65000"/>
                    <a:lumOff val="35000"/>
                  </a:schemeClr>
                </a:solidFill>
                <a:latin typeface="Arial" panose="020B0604020202020204" pitchFamily="34" charset="0"/>
                <a:cs typeface="Arial" panose="020B0604020202020204" pitchFamily="34" charset="0"/>
              </a:defRPr>
            </a:lvl1pPr>
            <a:lvl2pPr>
              <a:defRPr sz="14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1100">
                <a:solidFill>
                  <a:schemeClr val="tx1">
                    <a:lumMod val="65000"/>
                    <a:lumOff val="35000"/>
                  </a:schemeClr>
                </a:solidFill>
                <a:latin typeface="Arial" panose="020B0604020202020204" pitchFamily="34" charset="0"/>
                <a:cs typeface="Arial" panose="020B0604020202020204" pitchFamily="34" charset="0"/>
              </a:defRPr>
            </a:lvl4pPr>
            <a:lvl5pPr>
              <a:defRPr sz="110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pic>
        <p:nvPicPr>
          <p:cNvPr id="19" name="Рисунок 18">
            <a:extLst>
              <a:ext uri="{FF2B5EF4-FFF2-40B4-BE49-F238E27FC236}">
                <a16:creationId xmlns:a16="http://schemas.microsoft.com/office/drawing/2014/main" xmlns="" id="{D4A6E623-5E10-724C-B491-BF047745A447}"/>
              </a:ext>
            </a:extLst>
          </p:cNvPr>
          <p:cNvPicPr>
            <a:picLocks noChangeAspect="1"/>
          </p:cNvPicPr>
          <p:nvPr userDrawn="1"/>
        </p:nvPicPr>
        <p:blipFill>
          <a:blip r:embed="rId2"/>
          <a:stretch>
            <a:fillRect/>
          </a:stretch>
        </p:blipFill>
        <p:spPr>
          <a:xfrm>
            <a:off x="221342" y="258326"/>
            <a:ext cx="578758" cy="239973"/>
          </a:xfrm>
          <a:prstGeom prst="rect">
            <a:avLst/>
          </a:prstGeom>
        </p:spPr>
      </p:pic>
      <p:pic>
        <p:nvPicPr>
          <p:cNvPr id="21" name="Рисунок 20">
            <a:extLst>
              <a:ext uri="{FF2B5EF4-FFF2-40B4-BE49-F238E27FC236}">
                <a16:creationId xmlns:a16="http://schemas.microsoft.com/office/drawing/2014/main" xmlns="" id="{D295AB23-75CE-AF4A-BB97-76B0BB243615}"/>
              </a:ext>
            </a:extLst>
          </p:cNvPr>
          <p:cNvPicPr>
            <a:picLocks noChangeAspect="1"/>
          </p:cNvPicPr>
          <p:nvPr userDrawn="1"/>
        </p:nvPicPr>
        <p:blipFill>
          <a:blip r:embed="rId3"/>
          <a:stretch>
            <a:fillRect/>
          </a:stretch>
        </p:blipFill>
        <p:spPr>
          <a:xfrm>
            <a:off x="11392238" y="258326"/>
            <a:ext cx="444500" cy="368300"/>
          </a:xfrm>
          <a:prstGeom prst="rect">
            <a:avLst/>
          </a:prstGeom>
        </p:spPr>
      </p:pic>
      <p:sp>
        <p:nvSpPr>
          <p:cNvPr id="23" name="Текст 14">
            <a:extLst>
              <a:ext uri="{FF2B5EF4-FFF2-40B4-BE49-F238E27FC236}">
                <a16:creationId xmlns:a16="http://schemas.microsoft.com/office/drawing/2014/main" xmlns="" id="{C196BFCD-0A28-BD46-91F4-532CD05C29FE}"/>
              </a:ext>
            </a:extLst>
          </p:cNvPr>
          <p:cNvSpPr>
            <a:spLocks noGrp="1"/>
          </p:cNvSpPr>
          <p:nvPr>
            <p:ph type="body" sz="quarter" idx="25" hasCustomPrompt="1"/>
          </p:nvPr>
        </p:nvSpPr>
        <p:spPr>
          <a:xfrm>
            <a:off x="3462291" y="3291840"/>
            <a:ext cx="2247901" cy="3017520"/>
          </a:xfrm>
          <a:prstGeom prst="rect">
            <a:avLst/>
          </a:prstGeom>
        </p:spPr>
        <p:txBody>
          <a:bodyPr/>
          <a:lstStyle>
            <a:lvl1pPr marL="0" indent="0" algn="l">
              <a:lnSpc>
                <a:spcPct val="100000"/>
              </a:lnSpc>
              <a:buNone/>
              <a:defRPr sz="1200">
                <a:solidFill>
                  <a:schemeClr val="tx1">
                    <a:lumMod val="65000"/>
                    <a:lumOff val="35000"/>
                  </a:schemeClr>
                </a:solidFill>
                <a:latin typeface="Arial" panose="020B0604020202020204" pitchFamily="34" charset="0"/>
                <a:cs typeface="Arial" panose="020B0604020202020204" pitchFamily="34" charset="0"/>
              </a:defRPr>
            </a:lvl1pPr>
            <a:lvl2pPr>
              <a:defRPr sz="14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1100">
                <a:solidFill>
                  <a:schemeClr val="tx1">
                    <a:lumMod val="65000"/>
                    <a:lumOff val="35000"/>
                  </a:schemeClr>
                </a:solidFill>
                <a:latin typeface="Arial" panose="020B0604020202020204" pitchFamily="34" charset="0"/>
                <a:cs typeface="Arial" panose="020B0604020202020204" pitchFamily="34" charset="0"/>
              </a:defRPr>
            </a:lvl4pPr>
            <a:lvl5pPr>
              <a:defRPr sz="110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24" name="Текст 14">
            <a:extLst>
              <a:ext uri="{FF2B5EF4-FFF2-40B4-BE49-F238E27FC236}">
                <a16:creationId xmlns:a16="http://schemas.microsoft.com/office/drawing/2014/main" xmlns="" id="{5C1911F0-4271-7F4E-8479-5C1405631348}"/>
              </a:ext>
            </a:extLst>
          </p:cNvPr>
          <p:cNvSpPr>
            <a:spLocks noGrp="1"/>
          </p:cNvSpPr>
          <p:nvPr>
            <p:ph type="body" sz="quarter" idx="26" hasCustomPrompt="1"/>
          </p:nvPr>
        </p:nvSpPr>
        <p:spPr>
          <a:xfrm>
            <a:off x="6319791" y="3291840"/>
            <a:ext cx="2247901" cy="3017520"/>
          </a:xfrm>
          <a:prstGeom prst="rect">
            <a:avLst/>
          </a:prstGeom>
        </p:spPr>
        <p:txBody>
          <a:bodyPr/>
          <a:lstStyle>
            <a:lvl1pPr marL="0" indent="0" algn="l">
              <a:lnSpc>
                <a:spcPct val="100000"/>
              </a:lnSpc>
              <a:buNone/>
              <a:defRPr sz="1200">
                <a:solidFill>
                  <a:schemeClr val="tx1">
                    <a:lumMod val="65000"/>
                    <a:lumOff val="35000"/>
                  </a:schemeClr>
                </a:solidFill>
                <a:latin typeface="Arial" panose="020B0604020202020204" pitchFamily="34" charset="0"/>
                <a:cs typeface="Arial" panose="020B0604020202020204" pitchFamily="34" charset="0"/>
              </a:defRPr>
            </a:lvl1pPr>
            <a:lvl2pPr>
              <a:defRPr sz="14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1100">
                <a:solidFill>
                  <a:schemeClr val="tx1">
                    <a:lumMod val="65000"/>
                    <a:lumOff val="35000"/>
                  </a:schemeClr>
                </a:solidFill>
                <a:latin typeface="Arial" panose="020B0604020202020204" pitchFamily="34" charset="0"/>
                <a:cs typeface="Arial" panose="020B0604020202020204" pitchFamily="34" charset="0"/>
              </a:defRPr>
            </a:lvl4pPr>
            <a:lvl5pPr>
              <a:defRPr sz="110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25" name="Текст 14">
            <a:extLst>
              <a:ext uri="{FF2B5EF4-FFF2-40B4-BE49-F238E27FC236}">
                <a16:creationId xmlns:a16="http://schemas.microsoft.com/office/drawing/2014/main" xmlns="" id="{5FB482D1-60E3-F54C-A5B7-5A0D467E0F6A}"/>
              </a:ext>
            </a:extLst>
          </p:cNvPr>
          <p:cNvSpPr>
            <a:spLocks noGrp="1"/>
          </p:cNvSpPr>
          <p:nvPr>
            <p:ph type="body" sz="quarter" idx="27" hasCustomPrompt="1"/>
          </p:nvPr>
        </p:nvSpPr>
        <p:spPr>
          <a:xfrm>
            <a:off x="9230631" y="3291840"/>
            <a:ext cx="2247901" cy="3017520"/>
          </a:xfrm>
          <a:prstGeom prst="rect">
            <a:avLst/>
          </a:prstGeom>
        </p:spPr>
        <p:txBody>
          <a:bodyPr/>
          <a:lstStyle>
            <a:lvl1pPr marL="0" indent="0" algn="l">
              <a:lnSpc>
                <a:spcPct val="100000"/>
              </a:lnSpc>
              <a:buNone/>
              <a:defRPr sz="1200">
                <a:solidFill>
                  <a:schemeClr val="tx1">
                    <a:lumMod val="65000"/>
                    <a:lumOff val="35000"/>
                  </a:schemeClr>
                </a:solidFill>
                <a:latin typeface="Arial" panose="020B0604020202020204" pitchFamily="34" charset="0"/>
                <a:cs typeface="Arial" panose="020B0604020202020204" pitchFamily="34" charset="0"/>
              </a:defRPr>
            </a:lvl1pPr>
            <a:lvl2pPr>
              <a:defRPr sz="14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1100">
                <a:solidFill>
                  <a:schemeClr val="tx1">
                    <a:lumMod val="65000"/>
                    <a:lumOff val="35000"/>
                  </a:schemeClr>
                </a:solidFill>
                <a:latin typeface="Arial" panose="020B0604020202020204" pitchFamily="34" charset="0"/>
                <a:cs typeface="Arial" panose="020B0604020202020204" pitchFamily="34" charset="0"/>
              </a:defRPr>
            </a:lvl4pPr>
            <a:lvl5pPr>
              <a:defRPr sz="110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3" name="Рисунок 2">
            <a:extLst>
              <a:ext uri="{FF2B5EF4-FFF2-40B4-BE49-F238E27FC236}">
                <a16:creationId xmlns:a16="http://schemas.microsoft.com/office/drawing/2014/main" xmlns="" id="{6677082C-0FAF-9B42-989B-282D8D788A09}"/>
              </a:ext>
            </a:extLst>
          </p:cNvPr>
          <p:cNvSpPr>
            <a:spLocks noGrp="1"/>
          </p:cNvSpPr>
          <p:nvPr>
            <p:ph type="pic" sz="quarter" idx="28"/>
          </p:nvPr>
        </p:nvSpPr>
        <p:spPr>
          <a:xfrm>
            <a:off x="1084375" y="1865821"/>
            <a:ext cx="1243013" cy="1243012"/>
          </a:xfrm>
          <a:prstGeom prst="ellipse">
            <a:avLst/>
          </a:prstGeom>
        </p:spPr>
        <p:txBody>
          <a:bodyPr/>
          <a:lstStyle>
            <a:lvl1pPr marL="0" indent="0">
              <a:buNone/>
              <a:defRPr sz="700">
                <a:solidFill>
                  <a:srgbClr val="6B6A6A"/>
                </a:solidFill>
              </a:defRPr>
            </a:lvl1pPr>
          </a:lstStyle>
          <a:p>
            <a:endParaRPr lang="ru-RU" dirty="0"/>
          </a:p>
        </p:txBody>
      </p:sp>
      <p:sp>
        <p:nvSpPr>
          <p:cNvPr id="16" name="Рисунок 2">
            <a:extLst>
              <a:ext uri="{FF2B5EF4-FFF2-40B4-BE49-F238E27FC236}">
                <a16:creationId xmlns:a16="http://schemas.microsoft.com/office/drawing/2014/main" xmlns="" id="{B75BEF37-69AB-9C40-A388-CE5F1DCDBE2A}"/>
              </a:ext>
            </a:extLst>
          </p:cNvPr>
          <p:cNvSpPr>
            <a:spLocks noGrp="1"/>
          </p:cNvSpPr>
          <p:nvPr>
            <p:ph type="pic" sz="quarter" idx="29"/>
          </p:nvPr>
        </p:nvSpPr>
        <p:spPr>
          <a:xfrm>
            <a:off x="3964735" y="1865821"/>
            <a:ext cx="1243013" cy="1243012"/>
          </a:xfrm>
          <a:prstGeom prst="ellipse">
            <a:avLst/>
          </a:prstGeom>
        </p:spPr>
        <p:txBody>
          <a:bodyPr/>
          <a:lstStyle>
            <a:lvl1pPr marL="0" indent="0">
              <a:buNone/>
              <a:defRPr sz="700">
                <a:solidFill>
                  <a:srgbClr val="6B6A6A"/>
                </a:solidFill>
              </a:defRPr>
            </a:lvl1pPr>
          </a:lstStyle>
          <a:p>
            <a:endParaRPr lang="ru-RU" dirty="0"/>
          </a:p>
        </p:txBody>
      </p:sp>
      <p:sp>
        <p:nvSpPr>
          <p:cNvPr id="17" name="Рисунок 2">
            <a:extLst>
              <a:ext uri="{FF2B5EF4-FFF2-40B4-BE49-F238E27FC236}">
                <a16:creationId xmlns:a16="http://schemas.microsoft.com/office/drawing/2014/main" xmlns="" id="{6D662757-0F96-1A45-995C-0DA2540A3E18}"/>
              </a:ext>
            </a:extLst>
          </p:cNvPr>
          <p:cNvSpPr>
            <a:spLocks noGrp="1"/>
          </p:cNvSpPr>
          <p:nvPr>
            <p:ph type="pic" sz="quarter" idx="30"/>
          </p:nvPr>
        </p:nvSpPr>
        <p:spPr>
          <a:xfrm>
            <a:off x="6822235" y="1865821"/>
            <a:ext cx="1243013" cy="1243012"/>
          </a:xfrm>
          <a:prstGeom prst="ellipse">
            <a:avLst/>
          </a:prstGeom>
        </p:spPr>
        <p:txBody>
          <a:bodyPr/>
          <a:lstStyle>
            <a:lvl1pPr marL="0" indent="0">
              <a:buNone/>
              <a:defRPr sz="700">
                <a:solidFill>
                  <a:srgbClr val="6B6A6A"/>
                </a:solidFill>
              </a:defRPr>
            </a:lvl1pPr>
          </a:lstStyle>
          <a:p>
            <a:endParaRPr lang="ru-RU" dirty="0"/>
          </a:p>
        </p:txBody>
      </p:sp>
      <p:sp>
        <p:nvSpPr>
          <p:cNvPr id="18" name="Рисунок 2">
            <a:extLst>
              <a:ext uri="{FF2B5EF4-FFF2-40B4-BE49-F238E27FC236}">
                <a16:creationId xmlns:a16="http://schemas.microsoft.com/office/drawing/2014/main" xmlns="" id="{83FF2E18-0DF3-1C44-A395-BEAFB87EDC3F}"/>
              </a:ext>
            </a:extLst>
          </p:cNvPr>
          <p:cNvSpPr>
            <a:spLocks noGrp="1"/>
          </p:cNvSpPr>
          <p:nvPr>
            <p:ph type="pic" sz="quarter" idx="31"/>
          </p:nvPr>
        </p:nvSpPr>
        <p:spPr>
          <a:xfrm>
            <a:off x="9733075" y="1865821"/>
            <a:ext cx="1243013" cy="1243012"/>
          </a:xfrm>
          <a:prstGeom prst="ellipse">
            <a:avLst/>
          </a:prstGeom>
        </p:spPr>
        <p:txBody>
          <a:bodyPr/>
          <a:lstStyle>
            <a:lvl1pPr marL="0" indent="0">
              <a:buNone/>
              <a:defRPr sz="700">
                <a:solidFill>
                  <a:srgbClr val="6B6A6A"/>
                </a:solidFill>
              </a:defRPr>
            </a:lvl1pPr>
          </a:lstStyle>
          <a:p>
            <a:endParaRPr lang="ru-RU" dirty="0"/>
          </a:p>
        </p:txBody>
      </p:sp>
      <p:sp>
        <p:nvSpPr>
          <p:cNvPr id="20" name="Текст 15">
            <a:extLst>
              <a:ext uri="{FF2B5EF4-FFF2-40B4-BE49-F238E27FC236}">
                <a16:creationId xmlns:a16="http://schemas.microsoft.com/office/drawing/2014/main" xmlns="" id="{C35F834E-338D-6D40-B8BF-19C056EB0B14}"/>
              </a:ext>
            </a:extLst>
          </p:cNvPr>
          <p:cNvSpPr>
            <a:spLocks noGrp="1"/>
          </p:cNvSpPr>
          <p:nvPr>
            <p:ph type="body" sz="quarter" idx="14"/>
          </p:nvPr>
        </p:nvSpPr>
        <p:spPr>
          <a:xfrm>
            <a:off x="905782" y="176030"/>
            <a:ext cx="4702063" cy="1562309"/>
          </a:xfrm>
          <a:prstGeom prst="rect">
            <a:avLst/>
          </a:prstGeom>
        </p:spPr>
        <p:txBody>
          <a:bodyPr>
            <a:norm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347385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бразец 4_">
    <p:spTree>
      <p:nvGrpSpPr>
        <p:cNvPr id="1" name=""/>
        <p:cNvGrpSpPr/>
        <p:nvPr/>
      </p:nvGrpSpPr>
      <p:grpSpPr>
        <a:xfrm>
          <a:off x="0" y="0"/>
          <a:ext cx="0" cy="0"/>
          <a:chOff x="0" y="0"/>
          <a:chExt cx="0" cy="0"/>
        </a:xfrm>
      </p:grpSpPr>
      <p:sp>
        <p:nvSpPr>
          <p:cNvPr id="5" name="Номер слайда 5">
            <a:extLst>
              <a:ext uri="{FF2B5EF4-FFF2-40B4-BE49-F238E27FC236}">
                <a16:creationId xmlns:a16="http://schemas.microsoft.com/office/drawing/2014/main" xmlns="" id="{193D1DD4-1B5B-CB41-9D4A-6F5014492F32}"/>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a:p>
        </p:txBody>
      </p:sp>
      <p:pic>
        <p:nvPicPr>
          <p:cNvPr id="6" name="Рисунок 5">
            <a:extLst>
              <a:ext uri="{FF2B5EF4-FFF2-40B4-BE49-F238E27FC236}">
                <a16:creationId xmlns:a16="http://schemas.microsoft.com/office/drawing/2014/main" xmlns="" id="{0D131D42-BDEE-6F4C-92E3-C52143802FCC}"/>
              </a:ext>
            </a:extLst>
          </p:cNvPr>
          <p:cNvPicPr>
            <a:picLocks noChangeAspect="1"/>
          </p:cNvPicPr>
          <p:nvPr userDrawn="1"/>
        </p:nvPicPr>
        <p:blipFill>
          <a:blip r:embed="rId2"/>
          <a:stretch>
            <a:fillRect/>
          </a:stretch>
        </p:blipFill>
        <p:spPr>
          <a:xfrm>
            <a:off x="963386" y="876132"/>
            <a:ext cx="2106076" cy="1701061"/>
          </a:xfrm>
          <a:prstGeom prst="rect">
            <a:avLst/>
          </a:prstGeom>
        </p:spPr>
      </p:pic>
      <p:sp>
        <p:nvSpPr>
          <p:cNvPr id="7" name="Текст 10">
            <a:extLst>
              <a:ext uri="{FF2B5EF4-FFF2-40B4-BE49-F238E27FC236}">
                <a16:creationId xmlns:a16="http://schemas.microsoft.com/office/drawing/2014/main" xmlns="" id="{B9E17EEF-9DD0-C249-BCDA-5C911BB03111}"/>
              </a:ext>
            </a:extLst>
          </p:cNvPr>
          <p:cNvSpPr>
            <a:spLocks noGrp="1"/>
          </p:cNvSpPr>
          <p:nvPr>
            <p:ph type="body" sz="quarter" idx="19"/>
          </p:nvPr>
        </p:nvSpPr>
        <p:spPr>
          <a:xfrm>
            <a:off x="5123361" y="5819620"/>
            <a:ext cx="3070225" cy="311150"/>
          </a:xfrm>
          <a:prstGeom prst="rect">
            <a:avLst/>
          </a:prstGeom>
        </p:spPr>
        <p:txBody>
          <a:bodyPr>
            <a:noAutofit/>
          </a:bodyPr>
          <a:lstStyle>
            <a:lvl1pPr marL="0" indent="0" algn="l">
              <a:lnSpc>
                <a:spcPct val="100000"/>
              </a:lnSpc>
              <a:buNone/>
              <a:defRPr sz="16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
        <p:nvSpPr>
          <p:cNvPr id="8" name="Заголовок 10">
            <a:extLst>
              <a:ext uri="{FF2B5EF4-FFF2-40B4-BE49-F238E27FC236}">
                <a16:creationId xmlns:a16="http://schemas.microsoft.com/office/drawing/2014/main" xmlns="" id="{61571C89-9CCA-5C4F-89F7-D58080C2BBF3}"/>
              </a:ext>
            </a:extLst>
          </p:cNvPr>
          <p:cNvSpPr>
            <a:spLocks noGrp="1"/>
          </p:cNvSpPr>
          <p:nvPr>
            <p:ph type="title" hasCustomPrompt="1"/>
          </p:nvPr>
        </p:nvSpPr>
        <p:spPr>
          <a:xfrm>
            <a:off x="5123361" y="1566055"/>
            <a:ext cx="6317681" cy="1701061"/>
          </a:xfrm>
          <a:prstGeom prst="rect">
            <a:avLst/>
          </a:prstGeom>
        </p:spPr>
        <p:txBody>
          <a:bodyPr vert="horz" lIns="91440" tIns="45720" rIns="91440" bIns="45720" rtlCol="0" anchor="t">
            <a:normAutofit/>
          </a:bodyPr>
          <a:lstStyle>
            <a:lvl1pPr algn="l">
              <a:lnSpc>
                <a:spcPct val="100000"/>
              </a:lnSpc>
              <a:defRPr sz="4400"/>
            </a:lvl1pPr>
          </a:lstStyle>
          <a:p>
            <a:r>
              <a:rPr lang="ru-RU" dirty="0"/>
              <a:t>ОБРАЗЕЦ</a:t>
            </a:r>
            <a:r>
              <a:rPr lang="en-US" dirty="0"/>
              <a:t/>
            </a:r>
            <a:br>
              <a:rPr lang="en-US" dirty="0"/>
            </a:br>
            <a:r>
              <a:rPr lang="ru-RU" dirty="0"/>
              <a:t>ЗАГОЛОВКА</a:t>
            </a:r>
          </a:p>
        </p:txBody>
      </p:sp>
      <p:pic>
        <p:nvPicPr>
          <p:cNvPr id="9" name="Рисунок 8">
            <a:extLst>
              <a:ext uri="{FF2B5EF4-FFF2-40B4-BE49-F238E27FC236}">
                <a16:creationId xmlns:a16="http://schemas.microsoft.com/office/drawing/2014/main" xmlns="" id="{89452D47-7E80-594A-AB05-A665565F8D54}"/>
              </a:ext>
            </a:extLst>
          </p:cNvPr>
          <p:cNvPicPr>
            <a:picLocks noChangeAspect="1"/>
          </p:cNvPicPr>
          <p:nvPr userDrawn="1"/>
        </p:nvPicPr>
        <p:blipFill>
          <a:blip r:embed="rId3"/>
          <a:stretch>
            <a:fillRect/>
          </a:stretch>
        </p:blipFill>
        <p:spPr>
          <a:xfrm>
            <a:off x="4258809" y="1726663"/>
            <a:ext cx="725716" cy="300907"/>
          </a:xfrm>
          <a:prstGeom prst="rect">
            <a:avLst/>
          </a:prstGeom>
        </p:spPr>
      </p:pic>
      <p:sp>
        <p:nvSpPr>
          <p:cNvPr id="11" name="Текст 10">
            <a:extLst>
              <a:ext uri="{FF2B5EF4-FFF2-40B4-BE49-F238E27FC236}">
                <a16:creationId xmlns:a16="http://schemas.microsoft.com/office/drawing/2014/main" xmlns="" id="{40A97157-09ED-7140-A278-9981B3545DD5}"/>
              </a:ext>
            </a:extLst>
          </p:cNvPr>
          <p:cNvSpPr>
            <a:spLocks noGrp="1"/>
          </p:cNvSpPr>
          <p:nvPr>
            <p:ph type="body" sz="quarter" idx="20"/>
          </p:nvPr>
        </p:nvSpPr>
        <p:spPr>
          <a:xfrm>
            <a:off x="5123361" y="3409718"/>
            <a:ext cx="6317681" cy="891864"/>
          </a:xfrm>
          <a:prstGeom prst="rect">
            <a:avLst/>
          </a:prstGeom>
        </p:spPr>
        <p:txBody>
          <a:bodyPr>
            <a:no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1344281341"/>
      </p:ext>
    </p:extLst>
  </p:cSld>
  <p:clrMapOvr>
    <a:masterClrMapping/>
  </p:clrMapOvr>
  <p:extLst>
    <p:ext uri="{DCECCB84-F9BA-43D5-87BE-67443E8EF086}">
      <p15:sldGuideLst xmlns:p15="http://schemas.microsoft.com/office/powerpoint/2012/main" xmlns="">
        <p15:guide id="2" pos="34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бразец 5_">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xmlns="" id="{957A4E82-0D03-2047-BFA2-BE9D611746FD}"/>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dirty="0"/>
          </a:p>
        </p:txBody>
      </p:sp>
      <p:sp>
        <p:nvSpPr>
          <p:cNvPr id="7" name="Рисунок 18">
            <a:extLst>
              <a:ext uri="{FF2B5EF4-FFF2-40B4-BE49-F238E27FC236}">
                <a16:creationId xmlns:a16="http://schemas.microsoft.com/office/drawing/2014/main" xmlns="" id="{C45F49BB-BC6B-AE4E-B819-F2238EF1B19E}"/>
              </a:ext>
            </a:extLst>
          </p:cNvPr>
          <p:cNvSpPr>
            <a:spLocks noGrp="1"/>
          </p:cNvSpPr>
          <p:nvPr>
            <p:ph type="pic" sz="quarter" idx="15"/>
          </p:nvPr>
        </p:nvSpPr>
        <p:spPr>
          <a:xfrm>
            <a:off x="3997733" y="1975105"/>
            <a:ext cx="3789907" cy="3219450"/>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0" name="Текст 22">
            <a:extLst>
              <a:ext uri="{FF2B5EF4-FFF2-40B4-BE49-F238E27FC236}">
                <a16:creationId xmlns:a16="http://schemas.microsoft.com/office/drawing/2014/main" xmlns="" id="{0D8CCADD-D20D-C646-91A4-F1BCFFD446AB}"/>
              </a:ext>
            </a:extLst>
          </p:cNvPr>
          <p:cNvSpPr>
            <a:spLocks noGrp="1"/>
          </p:cNvSpPr>
          <p:nvPr>
            <p:ph type="body" sz="quarter" idx="18"/>
          </p:nvPr>
        </p:nvSpPr>
        <p:spPr>
          <a:xfrm>
            <a:off x="3997732" y="5320830"/>
            <a:ext cx="3789907" cy="421936"/>
          </a:xfrm>
          <a:prstGeom prst="rect">
            <a:avLst/>
          </a:prstGeom>
        </p:spPr>
        <p:txBody>
          <a:bodyPr/>
          <a:lstStyle>
            <a:lvl1pPr marL="0" indent="0">
              <a:buNone/>
              <a:defRPr sz="1100" b="0" i="0">
                <a:solidFill>
                  <a:srgbClr val="6B6A6A"/>
                </a:solidFill>
                <a:latin typeface="Arial" panose="020B0604020202020204" pitchFamily="34" charset="0"/>
                <a:cs typeface="Arial" panose="020B0604020202020204" pitchFamily="34" charset="0"/>
              </a:defRPr>
            </a:lvl1pPr>
            <a:lvl2pPr>
              <a:defRPr sz="1200">
                <a:solidFill>
                  <a:schemeClr val="tx1">
                    <a:lumMod val="65000"/>
                    <a:lumOff val="35000"/>
                  </a:schemeClr>
                </a:solidFill>
                <a:latin typeface="Arial" panose="020B0604020202020204" pitchFamily="34" charset="0"/>
                <a:cs typeface="Arial" panose="020B0604020202020204" pitchFamily="34" charset="0"/>
              </a:defRPr>
            </a:lvl2pPr>
            <a:lvl3pPr>
              <a:defRPr sz="1100">
                <a:solidFill>
                  <a:schemeClr val="tx1">
                    <a:lumMod val="65000"/>
                    <a:lumOff val="35000"/>
                  </a:schemeClr>
                </a:solidFill>
                <a:latin typeface="Arial" panose="020B0604020202020204" pitchFamily="34" charset="0"/>
                <a:cs typeface="Arial" panose="020B0604020202020204" pitchFamily="34" charset="0"/>
              </a:defRPr>
            </a:lvl3pPr>
            <a:lvl4pPr>
              <a:defRPr sz="1050">
                <a:solidFill>
                  <a:schemeClr val="tx1">
                    <a:lumMod val="65000"/>
                    <a:lumOff val="35000"/>
                  </a:schemeClr>
                </a:solidFill>
                <a:latin typeface="Arial" panose="020B0604020202020204" pitchFamily="34" charset="0"/>
                <a:cs typeface="Arial" panose="020B0604020202020204" pitchFamily="34" charset="0"/>
              </a:defRPr>
            </a:lvl4pPr>
            <a:lvl5pPr>
              <a:defRPr sz="105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a:t>
            </a:r>
          </a:p>
        </p:txBody>
      </p:sp>
      <p:sp>
        <p:nvSpPr>
          <p:cNvPr id="20" name="Текст 19">
            <a:extLst>
              <a:ext uri="{FF2B5EF4-FFF2-40B4-BE49-F238E27FC236}">
                <a16:creationId xmlns:a16="http://schemas.microsoft.com/office/drawing/2014/main" xmlns="" id="{E5E35CA6-E2C7-7C4A-94AD-F5C544026EC7}"/>
              </a:ext>
            </a:extLst>
          </p:cNvPr>
          <p:cNvSpPr>
            <a:spLocks noGrp="1"/>
          </p:cNvSpPr>
          <p:nvPr>
            <p:ph type="body" sz="quarter" idx="21" hasCustomPrompt="1"/>
          </p:nvPr>
        </p:nvSpPr>
        <p:spPr>
          <a:xfrm>
            <a:off x="906463" y="1971296"/>
            <a:ext cx="2949575" cy="4445816"/>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dirty="0"/>
              <a:t>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a:t>
            </a:r>
          </a:p>
          <a:p>
            <a:pPr lvl="0"/>
            <a:endParaRPr lang="ru-RU" dirty="0"/>
          </a:p>
        </p:txBody>
      </p:sp>
      <p:sp>
        <p:nvSpPr>
          <p:cNvPr id="21" name="Текст 22">
            <a:extLst>
              <a:ext uri="{FF2B5EF4-FFF2-40B4-BE49-F238E27FC236}">
                <a16:creationId xmlns:a16="http://schemas.microsoft.com/office/drawing/2014/main" xmlns="" id="{816BE542-FEB5-3049-B7A0-010739A1A8D5}"/>
              </a:ext>
            </a:extLst>
          </p:cNvPr>
          <p:cNvSpPr>
            <a:spLocks noGrp="1"/>
          </p:cNvSpPr>
          <p:nvPr>
            <p:ph type="body" sz="quarter" idx="22"/>
          </p:nvPr>
        </p:nvSpPr>
        <p:spPr>
          <a:xfrm>
            <a:off x="7930787" y="5328450"/>
            <a:ext cx="3788456" cy="421936"/>
          </a:xfrm>
          <a:prstGeom prst="rect">
            <a:avLst/>
          </a:prstGeom>
        </p:spPr>
        <p:txBody>
          <a:bodyPr/>
          <a:lstStyle>
            <a:lvl1pPr marL="0" indent="0">
              <a:buNone/>
              <a:defRPr sz="1100" b="0" i="0">
                <a:solidFill>
                  <a:srgbClr val="6B6A6A"/>
                </a:solidFill>
                <a:latin typeface="Arial" panose="020B0604020202020204" pitchFamily="34" charset="0"/>
                <a:cs typeface="Arial" panose="020B0604020202020204" pitchFamily="34" charset="0"/>
              </a:defRPr>
            </a:lvl1pPr>
            <a:lvl2pPr>
              <a:defRPr sz="1200">
                <a:solidFill>
                  <a:schemeClr val="tx1">
                    <a:lumMod val="65000"/>
                    <a:lumOff val="35000"/>
                  </a:schemeClr>
                </a:solidFill>
                <a:latin typeface="Arial" panose="020B0604020202020204" pitchFamily="34" charset="0"/>
                <a:cs typeface="Arial" panose="020B0604020202020204" pitchFamily="34" charset="0"/>
              </a:defRPr>
            </a:lvl2pPr>
            <a:lvl3pPr>
              <a:defRPr sz="1100">
                <a:solidFill>
                  <a:schemeClr val="tx1">
                    <a:lumMod val="65000"/>
                    <a:lumOff val="35000"/>
                  </a:schemeClr>
                </a:solidFill>
                <a:latin typeface="Arial" panose="020B0604020202020204" pitchFamily="34" charset="0"/>
                <a:cs typeface="Arial" panose="020B0604020202020204" pitchFamily="34" charset="0"/>
              </a:defRPr>
            </a:lvl3pPr>
            <a:lvl4pPr>
              <a:defRPr sz="1050">
                <a:solidFill>
                  <a:schemeClr val="tx1">
                    <a:lumMod val="65000"/>
                    <a:lumOff val="35000"/>
                  </a:schemeClr>
                </a:solidFill>
                <a:latin typeface="Arial" panose="020B0604020202020204" pitchFamily="34" charset="0"/>
                <a:cs typeface="Arial" panose="020B0604020202020204" pitchFamily="34" charset="0"/>
              </a:defRPr>
            </a:lvl4pPr>
            <a:lvl5pPr>
              <a:defRPr sz="105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a:t>
            </a:r>
          </a:p>
        </p:txBody>
      </p:sp>
      <p:pic>
        <p:nvPicPr>
          <p:cNvPr id="22" name="Рисунок 21">
            <a:extLst>
              <a:ext uri="{FF2B5EF4-FFF2-40B4-BE49-F238E27FC236}">
                <a16:creationId xmlns:a16="http://schemas.microsoft.com/office/drawing/2014/main" xmlns="" id="{A4617BB3-F451-7B4E-AA73-DF5CDCE9D4FA}"/>
              </a:ext>
            </a:extLst>
          </p:cNvPr>
          <p:cNvPicPr>
            <a:picLocks noChangeAspect="1"/>
          </p:cNvPicPr>
          <p:nvPr userDrawn="1"/>
        </p:nvPicPr>
        <p:blipFill>
          <a:blip r:embed="rId2"/>
          <a:stretch>
            <a:fillRect/>
          </a:stretch>
        </p:blipFill>
        <p:spPr>
          <a:xfrm>
            <a:off x="221342" y="258326"/>
            <a:ext cx="578758" cy="239973"/>
          </a:xfrm>
          <a:prstGeom prst="rect">
            <a:avLst/>
          </a:prstGeom>
        </p:spPr>
      </p:pic>
      <p:pic>
        <p:nvPicPr>
          <p:cNvPr id="24" name="Рисунок 23">
            <a:extLst>
              <a:ext uri="{FF2B5EF4-FFF2-40B4-BE49-F238E27FC236}">
                <a16:creationId xmlns:a16="http://schemas.microsoft.com/office/drawing/2014/main" xmlns="" id="{BE5098CD-C02F-804D-A448-3342173BC5F6}"/>
              </a:ext>
            </a:extLst>
          </p:cNvPr>
          <p:cNvPicPr>
            <a:picLocks noChangeAspect="1"/>
          </p:cNvPicPr>
          <p:nvPr userDrawn="1"/>
        </p:nvPicPr>
        <p:blipFill>
          <a:blip r:embed="rId3"/>
          <a:stretch>
            <a:fillRect/>
          </a:stretch>
        </p:blipFill>
        <p:spPr>
          <a:xfrm>
            <a:off x="11392238" y="258326"/>
            <a:ext cx="444500" cy="368300"/>
          </a:xfrm>
          <a:prstGeom prst="rect">
            <a:avLst/>
          </a:prstGeom>
        </p:spPr>
      </p:pic>
      <p:sp>
        <p:nvSpPr>
          <p:cNvPr id="11" name="Текст 15">
            <a:extLst>
              <a:ext uri="{FF2B5EF4-FFF2-40B4-BE49-F238E27FC236}">
                <a16:creationId xmlns:a16="http://schemas.microsoft.com/office/drawing/2014/main" xmlns="" id="{21E9721E-0D14-654E-91F5-ACDEDA738177}"/>
              </a:ext>
            </a:extLst>
          </p:cNvPr>
          <p:cNvSpPr>
            <a:spLocks noGrp="1"/>
          </p:cNvSpPr>
          <p:nvPr>
            <p:ph type="body" sz="quarter" idx="14"/>
          </p:nvPr>
        </p:nvSpPr>
        <p:spPr>
          <a:xfrm>
            <a:off x="905782" y="176030"/>
            <a:ext cx="4702063" cy="1562309"/>
          </a:xfrm>
          <a:prstGeom prst="rect">
            <a:avLst/>
          </a:prstGeom>
        </p:spPr>
        <p:txBody>
          <a:bodyPr>
            <a:norm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
        <p:nvSpPr>
          <p:cNvPr id="12" name="Рисунок 18">
            <a:extLst>
              <a:ext uri="{FF2B5EF4-FFF2-40B4-BE49-F238E27FC236}">
                <a16:creationId xmlns:a16="http://schemas.microsoft.com/office/drawing/2014/main" xmlns="" id="{0B808D40-A23E-5643-8882-7841D253493E}"/>
              </a:ext>
            </a:extLst>
          </p:cNvPr>
          <p:cNvSpPr>
            <a:spLocks noGrp="1"/>
          </p:cNvSpPr>
          <p:nvPr>
            <p:ph type="pic" sz="quarter" idx="23"/>
          </p:nvPr>
        </p:nvSpPr>
        <p:spPr>
          <a:xfrm>
            <a:off x="7929335" y="1971296"/>
            <a:ext cx="3789907" cy="3219450"/>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Tree>
    <p:extLst>
      <p:ext uri="{BB962C8B-B14F-4D97-AF65-F5344CB8AC3E}">
        <p14:creationId xmlns:p14="http://schemas.microsoft.com/office/powerpoint/2010/main" val="333746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бразец 6_">
    <p:spTree>
      <p:nvGrpSpPr>
        <p:cNvPr id="1" name=""/>
        <p:cNvGrpSpPr/>
        <p:nvPr/>
      </p:nvGrpSpPr>
      <p:grpSpPr>
        <a:xfrm>
          <a:off x="0" y="0"/>
          <a:ext cx="0" cy="0"/>
          <a:chOff x="0" y="0"/>
          <a:chExt cx="0" cy="0"/>
        </a:xfrm>
      </p:grpSpPr>
      <p:sp>
        <p:nvSpPr>
          <p:cNvPr id="3" name="Номер слайда 5">
            <a:extLst>
              <a:ext uri="{FF2B5EF4-FFF2-40B4-BE49-F238E27FC236}">
                <a16:creationId xmlns:a16="http://schemas.microsoft.com/office/drawing/2014/main" xmlns="" id="{BAE22502-1D2E-654B-A615-1F1D75AAD0E0}"/>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a:p>
        </p:txBody>
      </p:sp>
      <p:pic>
        <p:nvPicPr>
          <p:cNvPr id="4" name="Рисунок 3">
            <a:extLst>
              <a:ext uri="{FF2B5EF4-FFF2-40B4-BE49-F238E27FC236}">
                <a16:creationId xmlns:a16="http://schemas.microsoft.com/office/drawing/2014/main" xmlns="" id="{EC4EBA04-FB18-AC4A-BD60-CAF47E5EAC05}"/>
              </a:ext>
            </a:extLst>
          </p:cNvPr>
          <p:cNvPicPr>
            <a:picLocks noChangeAspect="1"/>
          </p:cNvPicPr>
          <p:nvPr userDrawn="1"/>
        </p:nvPicPr>
        <p:blipFill>
          <a:blip r:embed="rId2"/>
          <a:stretch>
            <a:fillRect/>
          </a:stretch>
        </p:blipFill>
        <p:spPr>
          <a:xfrm>
            <a:off x="963386" y="876132"/>
            <a:ext cx="2106076" cy="1701061"/>
          </a:xfrm>
          <a:prstGeom prst="rect">
            <a:avLst/>
          </a:prstGeom>
        </p:spPr>
      </p:pic>
      <p:sp>
        <p:nvSpPr>
          <p:cNvPr id="5" name="Текст 10">
            <a:extLst>
              <a:ext uri="{FF2B5EF4-FFF2-40B4-BE49-F238E27FC236}">
                <a16:creationId xmlns:a16="http://schemas.microsoft.com/office/drawing/2014/main" xmlns="" id="{CDD5651F-B6C9-C840-BA13-5E5CA389978B}"/>
              </a:ext>
            </a:extLst>
          </p:cNvPr>
          <p:cNvSpPr>
            <a:spLocks noGrp="1"/>
          </p:cNvSpPr>
          <p:nvPr>
            <p:ph type="body" sz="quarter" idx="19"/>
          </p:nvPr>
        </p:nvSpPr>
        <p:spPr>
          <a:xfrm>
            <a:off x="5123361" y="5819620"/>
            <a:ext cx="3070225" cy="311150"/>
          </a:xfrm>
          <a:prstGeom prst="rect">
            <a:avLst/>
          </a:prstGeom>
        </p:spPr>
        <p:txBody>
          <a:bodyPr>
            <a:noAutofit/>
          </a:bodyPr>
          <a:lstStyle>
            <a:lvl1pPr marL="0" indent="0" algn="l">
              <a:lnSpc>
                <a:spcPct val="100000"/>
              </a:lnSpc>
              <a:buNone/>
              <a:defRPr sz="16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
        <p:nvSpPr>
          <p:cNvPr id="6" name="Заголовок 10">
            <a:extLst>
              <a:ext uri="{FF2B5EF4-FFF2-40B4-BE49-F238E27FC236}">
                <a16:creationId xmlns:a16="http://schemas.microsoft.com/office/drawing/2014/main" xmlns="" id="{5B8FCDBA-14F2-B041-8919-7513217D838E}"/>
              </a:ext>
            </a:extLst>
          </p:cNvPr>
          <p:cNvSpPr>
            <a:spLocks noGrp="1"/>
          </p:cNvSpPr>
          <p:nvPr>
            <p:ph type="title" hasCustomPrompt="1"/>
          </p:nvPr>
        </p:nvSpPr>
        <p:spPr>
          <a:xfrm>
            <a:off x="5123361" y="1566055"/>
            <a:ext cx="6713377" cy="2106785"/>
          </a:xfrm>
          <a:prstGeom prst="rect">
            <a:avLst/>
          </a:prstGeom>
        </p:spPr>
        <p:txBody>
          <a:bodyPr vert="horz" lIns="91440" tIns="45720" rIns="91440" bIns="45720" rtlCol="0" anchor="t">
            <a:normAutofit/>
          </a:bodyPr>
          <a:lstStyle>
            <a:lvl1pPr algn="l">
              <a:lnSpc>
                <a:spcPct val="100000"/>
              </a:lnSpc>
              <a:defRPr sz="3600"/>
            </a:lvl1pPr>
          </a:lstStyle>
          <a:p>
            <a:r>
              <a:rPr lang="ru-RU" dirty="0"/>
              <a:t>ОБРАЗЕЦ</a:t>
            </a:r>
            <a:r>
              <a:rPr lang="en-US" dirty="0"/>
              <a:t/>
            </a:r>
            <a:br>
              <a:rPr lang="en-US" dirty="0"/>
            </a:br>
            <a:r>
              <a:rPr lang="ru-RU" dirty="0"/>
              <a:t>ЗАГОЛОВКА</a:t>
            </a:r>
          </a:p>
        </p:txBody>
      </p:sp>
      <p:pic>
        <p:nvPicPr>
          <p:cNvPr id="7" name="Рисунок 6">
            <a:extLst>
              <a:ext uri="{FF2B5EF4-FFF2-40B4-BE49-F238E27FC236}">
                <a16:creationId xmlns:a16="http://schemas.microsoft.com/office/drawing/2014/main" xmlns="" id="{828A1AE1-C0FA-FB44-99BD-0600E27FAD23}"/>
              </a:ext>
            </a:extLst>
          </p:cNvPr>
          <p:cNvPicPr>
            <a:picLocks noChangeAspect="1"/>
          </p:cNvPicPr>
          <p:nvPr userDrawn="1"/>
        </p:nvPicPr>
        <p:blipFill>
          <a:blip r:embed="rId3"/>
          <a:stretch>
            <a:fillRect/>
          </a:stretch>
        </p:blipFill>
        <p:spPr>
          <a:xfrm>
            <a:off x="4258809" y="1726663"/>
            <a:ext cx="725716" cy="300907"/>
          </a:xfrm>
          <a:prstGeom prst="rect">
            <a:avLst/>
          </a:prstGeom>
        </p:spPr>
      </p:pic>
      <p:sp>
        <p:nvSpPr>
          <p:cNvPr id="8" name="Текст 10">
            <a:extLst>
              <a:ext uri="{FF2B5EF4-FFF2-40B4-BE49-F238E27FC236}">
                <a16:creationId xmlns:a16="http://schemas.microsoft.com/office/drawing/2014/main" xmlns="" id="{1BF7C4F7-0C63-884D-8FF7-74E8D5E9E205}"/>
              </a:ext>
            </a:extLst>
          </p:cNvPr>
          <p:cNvSpPr>
            <a:spLocks noGrp="1"/>
          </p:cNvSpPr>
          <p:nvPr>
            <p:ph type="body" sz="quarter" idx="20"/>
          </p:nvPr>
        </p:nvSpPr>
        <p:spPr>
          <a:xfrm>
            <a:off x="5123361" y="3758714"/>
            <a:ext cx="6713377" cy="891864"/>
          </a:xfrm>
          <a:prstGeom prst="rect">
            <a:avLst/>
          </a:prstGeom>
        </p:spPr>
        <p:txBody>
          <a:bodyPr>
            <a:noAutofit/>
          </a:bodyPr>
          <a:lstStyle>
            <a:lvl1pPr marL="0" indent="0" algn="l">
              <a:lnSpc>
                <a:spcPct val="100000"/>
              </a:lnSpc>
              <a:buNone/>
              <a:defRPr sz="20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245937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разец 7">
    <p:spTree>
      <p:nvGrpSpPr>
        <p:cNvPr id="1" name=""/>
        <p:cNvGrpSpPr/>
        <p:nvPr/>
      </p:nvGrpSpPr>
      <p:grpSpPr>
        <a:xfrm>
          <a:off x="0" y="0"/>
          <a:ext cx="0" cy="0"/>
          <a:chOff x="0" y="0"/>
          <a:chExt cx="0" cy="0"/>
        </a:xfrm>
      </p:grpSpPr>
      <p:sp>
        <p:nvSpPr>
          <p:cNvPr id="3" name="Текст 16">
            <a:extLst>
              <a:ext uri="{FF2B5EF4-FFF2-40B4-BE49-F238E27FC236}">
                <a16:creationId xmlns:a16="http://schemas.microsoft.com/office/drawing/2014/main" xmlns="" id="{3CE2FD27-C83C-0E40-973F-6BA6F05F23DA}"/>
              </a:ext>
            </a:extLst>
          </p:cNvPr>
          <p:cNvSpPr>
            <a:spLocks noGrp="1"/>
          </p:cNvSpPr>
          <p:nvPr>
            <p:ph type="body" sz="quarter" idx="15" hasCustomPrompt="1"/>
          </p:nvPr>
        </p:nvSpPr>
        <p:spPr>
          <a:xfrm>
            <a:off x="480061" y="960120"/>
            <a:ext cx="3495946" cy="508145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lumMod val="65000"/>
                    <a:lumOff val="35000"/>
                  </a:schemeClr>
                </a:solidFill>
                <a:latin typeface="Arial" panose="020B0604020202020204" pitchFamily="34" charset="0"/>
                <a:cs typeface="Arial" panose="020B0604020202020204" pitchFamily="34" charset="0"/>
              </a:defRPr>
            </a:lvl1pPr>
            <a:lvl2pPr algn="l">
              <a:defRPr sz="1400">
                <a:solidFill>
                  <a:schemeClr val="tx1">
                    <a:lumMod val="65000"/>
                    <a:lumOff val="35000"/>
                  </a:schemeClr>
                </a:solidFill>
              </a:defRPr>
            </a:lvl2pPr>
            <a:lvl3pPr algn="l">
              <a:defRPr sz="1400">
                <a:solidFill>
                  <a:schemeClr val="tx1">
                    <a:lumMod val="65000"/>
                    <a:lumOff val="35000"/>
                  </a:schemeClr>
                </a:solidFill>
              </a:defRPr>
            </a:lvl3pPr>
            <a:lvl4pPr algn="l">
              <a:defRPr sz="1400">
                <a:solidFill>
                  <a:schemeClr val="tx1">
                    <a:lumMod val="65000"/>
                    <a:lumOff val="35000"/>
                  </a:schemeClr>
                </a:solidFill>
              </a:defRPr>
            </a:lvl4pPr>
            <a:lvl5pPr algn="l">
              <a:defRPr sz="1400">
                <a:solidFill>
                  <a:schemeClr val="tx1">
                    <a:lumMod val="65000"/>
                    <a:lumOff val="35000"/>
                  </a:schemeClr>
                </a:solidFill>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4" name="Рисунок 18">
            <a:extLst>
              <a:ext uri="{FF2B5EF4-FFF2-40B4-BE49-F238E27FC236}">
                <a16:creationId xmlns:a16="http://schemas.microsoft.com/office/drawing/2014/main" xmlns="" id="{EF211D32-1172-BF46-8E5D-3F79FEEB5942}"/>
              </a:ext>
            </a:extLst>
          </p:cNvPr>
          <p:cNvSpPr>
            <a:spLocks noGrp="1"/>
          </p:cNvSpPr>
          <p:nvPr>
            <p:ph type="pic" sz="quarter" idx="16"/>
          </p:nvPr>
        </p:nvSpPr>
        <p:spPr>
          <a:xfrm>
            <a:off x="4251960" y="960120"/>
            <a:ext cx="7584779" cy="5081451"/>
          </a:xfrm>
          <a:prstGeom prst="rect">
            <a:avLst/>
          </a:prstGeom>
        </p:spPr>
        <p:txBody>
          <a:bodyPr/>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6" name="Номер слайда 5">
            <a:extLst>
              <a:ext uri="{FF2B5EF4-FFF2-40B4-BE49-F238E27FC236}">
                <a16:creationId xmlns:a16="http://schemas.microsoft.com/office/drawing/2014/main" xmlns="" id="{372D9803-1FA2-4849-BA53-89C0EB958B8F}"/>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dirty="0"/>
          </a:p>
        </p:txBody>
      </p:sp>
      <p:pic>
        <p:nvPicPr>
          <p:cNvPr id="9" name="Рисунок 8">
            <a:extLst>
              <a:ext uri="{FF2B5EF4-FFF2-40B4-BE49-F238E27FC236}">
                <a16:creationId xmlns:a16="http://schemas.microsoft.com/office/drawing/2014/main" xmlns="" id="{072338F8-CE17-5148-8103-3BAE9E9A6A61}"/>
              </a:ext>
            </a:extLst>
          </p:cNvPr>
          <p:cNvPicPr>
            <a:picLocks noChangeAspect="1"/>
          </p:cNvPicPr>
          <p:nvPr userDrawn="1"/>
        </p:nvPicPr>
        <p:blipFill>
          <a:blip r:embed="rId2"/>
          <a:stretch>
            <a:fillRect/>
          </a:stretch>
        </p:blipFill>
        <p:spPr>
          <a:xfrm>
            <a:off x="11392238" y="258326"/>
            <a:ext cx="444500" cy="368300"/>
          </a:xfrm>
          <a:prstGeom prst="rect">
            <a:avLst/>
          </a:prstGeom>
        </p:spPr>
      </p:pic>
    </p:spTree>
    <p:extLst>
      <p:ext uri="{BB962C8B-B14F-4D97-AF65-F5344CB8AC3E}">
        <p14:creationId xmlns:p14="http://schemas.microsoft.com/office/powerpoint/2010/main" val="283427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Образец 8 Диаграмма">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xmlns="" id="{0A33A8DA-E621-8D4F-97E4-C30DFAF268FF}"/>
              </a:ext>
            </a:extLst>
          </p:cNvPr>
          <p:cNvSpPr>
            <a:spLocks noGrp="1"/>
          </p:cNvSpPr>
          <p:nvPr>
            <p:ph type="sldNum" sz="quarter" idx="12"/>
          </p:nvPr>
        </p:nvSpPr>
        <p:spPr>
          <a:xfrm>
            <a:off x="11031196" y="6417111"/>
            <a:ext cx="805542" cy="365125"/>
          </a:xfrm>
          <a:prstGeom prst="rect">
            <a:avLst/>
          </a:prstGeom>
        </p:spPr>
        <p:txBody>
          <a:bodyP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27A35BD2-5FEC-124D-A20F-52A962BC3A09}" type="slidenum">
              <a:rPr lang="ru-RU" smtClean="0"/>
              <a:pPr/>
              <a:t>‹#›</a:t>
            </a:fld>
            <a:endParaRPr lang="ru-RU" dirty="0"/>
          </a:p>
        </p:txBody>
      </p:sp>
      <p:pic>
        <p:nvPicPr>
          <p:cNvPr id="7" name="Рисунок 6">
            <a:extLst>
              <a:ext uri="{FF2B5EF4-FFF2-40B4-BE49-F238E27FC236}">
                <a16:creationId xmlns:a16="http://schemas.microsoft.com/office/drawing/2014/main" xmlns="" id="{4D096254-24A2-A345-A8C6-54193AE63D7F}"/>
              </a:ext>
            </a:extLst>
          </p:cNvPr>
          <p:cNvPicPr>
            <a:picLocks noChangeAspect="1"/>
          </p:cNvPicPr>
          <p:nvPr userDrawn="1"/>
        </p:nvPicPr>
        <p:blipFill>
          <a:blip r:embed="rId2"/>
          <a:stretch>
            <a:fillRect/>
          </a:stretch>
        </p:blipFill>
        <p:spPr>
          <a:xfrm>
            <a:off x="221342" y="258326"/>
            <a:ext cx="578758" cy="239973"/>
          </a:xfrm>
          <a:prstGeom prst="rect">
            <a:avLst/>
          </a:prstGeom>
        </p:spPr>
      </p:pic>
      <p:pic>
        <p:nvPicPr>
          <p:cNvPr id="9" name="Рисунок 8">
            <a:extLst>
              <a:ext uri="{FF2B5EF4-FFF2-40B4-BE49-F238E27FC236}">
                <a16:creationId xmlns:a16="http://schemas.microsoft.com/office/drawing/2014/main" xmlns="" id="{6E61BA04-6ABD-8346-828B-9026F2013413}"/>
              </a:ext>
            </a:extLst>
          </p:cNvPr>
          <p:cNvPicPr>
            <a:picLocks noChangeAspect="1"/>
          </p:cNvPicPr>
          <p:nvPr userDrawn="1"/>
        </p:nvPicPr>
        <p:blipFill>
          <a:blip r:embed="rId3"/>
          <a:stretch>
            <a:fillRect/>
          </a:stretch>
        </p:blipFill>
        <p:spPr>
          <a:xfrm>
            <a:off x="11392238" y="258326"/>
            <a:ext cx="444500" cy="368300"/>
          </a:xfrm>
          <a:prstGeom prst="rect">
            <a:avLst/>
          </a:prstGeom>
        </p:spPr>
      </p:pic>
      <p:sp>
        <p:nvSpPr>
          <p:cNvPr id="12" name="Диаграмма 11">
            <a:extLst>
              <a:ext uri="{FF2B5EF4-FFF2-40B4-BE49-F238E27FC236}">
                <a16:creationId xmlns:a16="http://schemas.microsoft.com/office/drawing/2014/main" xmlns="" id="{D84E3CF9-3074-F442-BDAB-3A12F77A84F2}"/>
              </a:ext>
            </a:extLst>
          </p:cNvPr>
          <p:cNvSpPr>
            <a:spLocks noGrp="1"/>
          </p:cNvSpPr>
          <p:nvPr>
            <p:ph type="chart" sz="quarter" idx="20"/>
          </p:nvPr>
        </p:nvSpPr>
        <p:spPr>
          <a:xfrm>
            <a:off x="906463" y="1979613"/>
            <a:ext cx="10929937" cy="4213225"/>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8" name="Текст 15">
            <a:extLst>
              <a:ext uri="{FF2B5EF4-FFF2-40B4-BE49-F238E27FC236}">
                <a16:creationId xmlns:a16="http://schemas.microsoft.com/office/drawing/2014/main" xmlns="" id="{486FD841-F22E-6D4D-9088-823C0413733C}"/>
              </a:ext>
            </a:extLst>
          </p:cNvPr>
          <p:cNvSpPr>
            <a:spLocks noGrp="1"/>
          </p:cNvSpPr>
          <p:nvPr>
            <p:ph type="body" sz="quarter" idx="14"/>
          </p:nvPr>
        </p:nvSpPr>
        <p:spPr>
          <a:xfrm>
            <a:off x="905782" y="176030"/>
            <a:ext cx="4702063" cy="1562309"/>
          </a:xfrm>
          <a:prstGeom prst="rect">
            <a:avLst/>
          </a:prstGeom>
        </p:spPr>
        <p:txBody>
          <a:bodyPr>
            <a:normAutofit/>
          </a:bodyPr>
          <a:lstStyle>
            <a:lvl1pPr marL="0" indent="0" algn="l">
              <a:lnSpc>
                <a:spcPct val="100000"/>
              </a:lnSpc>
              <a:buNone/>
              <a:defRPr sz="2400" b="0" i="0">
                <a:solidFill>
                  <a:schemeClr val="tx1">
                    <a:lumMod val="65000"/>
                    <a:lumOff val="35000"/>
                  </a:schemeClr>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415689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7989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0" r:id="rId3"/>
    <p:sldLayoutId id="2147483665" r:id="rId4"/>
    <p:sldLayoutId id="2147483664" r:id="rId5"/>
    <p:sldLayoutId id="2147483666" r:id="rId6"/>
    <p:sldLayoutId id="2147483667" r:id="rId7"/>
    <p:sldLayoutId id="2147483668" r:id="rId8"/>
    <p:sldLayoutId id="2147483669" r:id="rId9"/>
    <p:sldLayoutId id="2147483671" r:id="rId10"/>
    <p:sldLayoutId id="2147483672" r:id="rId11"/>
    <p:sldLayoutId id="2147483670" r:id="rId12"/>
  </p:sldLayoutIdLst>
  <p:hf hdr="0" ftr="0" dt="0"/>
  <p:txStyles>
    <p:titleStyle>
      <a:lvl1pPr algn="ctr" defTabSz="914400" rtl="0" eaLnBrk="1" latinLnBrk="0" hangingPunct="1">
        <a:lnSpc>
          <a:spcPct val="90000"/>
        </a:lnSpc>
        <a:spcBef>
          <a:spcPct val="0"/>
        </a:spcBef>
        <a:buNone/>
        <a:defRPr sz="4000" b="1" i="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a:extLst>
              <a:ext uri="{FF2B5EF4-FFF2-40B4-BE49-F238E27FC236}">
                <a16:creationId xmlns:a16="http://schemas.microsoft.com/office/drawing/2014/main" xmlns="" id="{B4DE25AF-6456-8142-AE5D-72CA507F6672}"/>
              </a:ext>
            </a:extLst>
          </p:cNvPr>
          <p:cNvSpPr>
            <a:spLocks noGrp="1"/>
          </p:cNvSpPr>
          <p:nvPr>
            <p:ph type="title"/>
          </p:nvPr>
        </p:nvSpPr>
        <p:spPr>
          <a:xfrm>
            <a:off x="838199" y="2770497"/>
            <a:ext cx="10515600" cy="2032907"/>
          </a:xfrm>
        </p:spPr>
        <p:txBody>
          <a:bodyPr/>
          <a:lstStyle/>
          <a:p>
            <a:r>
              <a:rPr lang="ru-RU" sz="3600" cap="all" dirty="0"/>
              <a:t>Основные методологические и организационные положения Всероссийской переписи населения </a:t>
            </a:r>
            <a:br>
              <a:rPr lang="ru-RU" sz="3600" cap="all" dirty="0"/>
            </a:br>
            <a:r>
              <a:rPr lang="ru-RU" sz="3600" cap="all" dirty="0"/>
              <a:t>2020 года</a:t>
            </a:r>
            <a:r>
              <a:rPr lang="ru-RU" sz="3600" dirty="0"/>
              <a:t/>
            </a:r>
            <a:br>
              <a:rPr lang="ru-RU" sz="3600" dirty="0"/>
            </a:br>
            <a:endParaRPr lang="ru-RU" sz="3600" dirty="0">
              <a:latin typeface="+mj-lt"/>
            </a:endParaRPr>
          </a:p>
        </p:txBody>
      </p:sp>
      <p:sp>
        <p:nvSpPr>
          <p:cNvPr id="15" name="Текст 14">
            <a:extLst>
              <a:ext uri="{FF2B5EF4-FFF2-40B4-BE49-F238E27FC236}">
                <a16:creationId xmlns:a16="http://schemas.microsoft.com/office/drawing/2014/main" xmlns="" id="{CE17F912-CF20-BD49-9AFF-A8CD5207E5F9}"/>
              </a:ext>
            </a:extLst>
          </p:cNvPr>
          <p:cNvSpPr>
            <a:spLocks noGrp="1"/>
          </p:cNvSpPr>
          <p:nvPr>
            <p:ph type="body" sz="quarter" idx="12"/>
          </p:nvPr>
        </p:nvSpPr>
        <p:spPr/>
        <p:txBody>
          <a:bodyPr/>
          <a:lstStyle/>
          <a:p>
            <a:pPr marL="0" indent="0">
              <a:buNone/>
            </a:pPr>
            <a:r>
              <a:rPr lang="ru-RU" sz="2400" dirty="0"/>
              <a:t>ИРКУТСКСТАТ</a:t>
            </a:r>
          </a:p>
          <a:p>
            <a:pPr marL="0" indent="0">
              <a:buNone/>
            </a:pPr>
            <a:endParaRPr lang="ru-RU" dirty="0"/>
          </a:p>
        </p:txBody>
      </p:sp>
      <p:pic>
        <p:nvPicPr>
          <p:cNvPr id="4" name="Рисунок 3">
            <a:extLst>
              <a:ext uri="{FF2B5EF4-FFF2-40B4-BE49-F238E27FC236}">
                <a16:creationId xmlns:a16="http://schemas.microsoft.com/office/drawing/2014/main" xmlns="" id="{DDA91517-1F69-4F27-B5BE-69E2CDFC9236}"/>
              </a:ext>
            </a:extLst>
          </p:cNvPr>
          <p:cNvPicPr>
            <a:picLocks noChangeAspect="1"/>
          </p:cNvPicPr>
          <p:nvPr/>
        </p:nvPicPr>
        <p:blipFill>
          <a:blip r:embed="rId3"/>
          <a:stretch>
            <a:fillRect/>
          </a:stretch>
        </p:blipFill>
        <p:spPr>
          <a:xfrm>
            <a:off x="5876870" y="5857147"/>
            <a:ext cx="725716" cy="300907"/>
          </a:xfrm>
          <a:prstGeom prst="rect">
            <a:avLst/>
          </a:prstGeom>
        </p:spPr>
      </p:pic>
      <p:sp>
        <p:nvSpPr>
          <p:cNvPr id="6" name="TextBox 5">
            <a:extLst>
              <a:ext uri="{FF2B5EF4-FFF2-40B4-BE49-F238E27FC236}">
                <a16:creationId xmlns:a16="http://schemas.microsoft.com/office/drawing/2014/main" xmlns="" id="{F370725B-EC32-445E-BAC8-F78978F0C025}"/>
              </a:ext>
            </a:extLst>
          </p:cNvPr>
          <p:cNvSpPr txBox="1"/>
          <p:nvPr/>
        </p:nvSpPr>
        <p:spPr>
          <a:xfrm>
            <a:off x="6719553" y="5834888"/>
            <a:ext cx="6098146" cy="646331"/>
          </a:xfrm>
          <a:prstGeom prst="rect">
            <a:avLst/>
          </a:prstGeom>
          <a:noFill/>
        </p:spPr>
        <p:txBody>
          <a:bodyPr wrap="square">
            <a:spAutoFit/>
          </a:bodyPr>
          <a:lstStyle/>
          <a:p>
            <a:r>
              <a:rPr lang="ru-RU" i="1" dirty="0">
                <a:solidFill>
                  <a:schemeClr val="tx1">
                    <a:lumMod val="75000"/>
                    <a:lumOff val="25000"/>
                  </a:schemeClr>
                </a:solidFill>
              </a:rPr>
              <a:t>Руководитель Иркутскстата И.В. Иванова</a:t>
            </a:r>
            <a:endParaRPr lang="ru-RU" dirty="0">
              <a:solidFill>
                <a:schemeClr val="tx1">
                  <a:lumMod val="75000"/>
                  <a:lumOff val="25000"/>
                </a:schemeClr>
              </a:solidFill>
            </a:endParaRPr>
          </a:p>
          <a:p>
            <a:pPr algn="ctr"/>
            <a:r>
              <a:rPr lang="ru-RU" dirty="0">
                <a:solidFill>
                  <a:schemeClr val="tx1">
                    <a:lumMod val="75000"/>
                    <a:lumOff val="25000"/>
                  </a:schemeClr>
                </a:solidFill>
              </a:rPr>
              <a:t>                               </a:t>
            </a:r>
            <a:r>
              <a:rPr lang="ru-RU" i="1" dirty="0">
                <a:solidFill>
                  <a:schemeClr val="tx1">
                    <a:lumMod val="75000"/>
                    <a:lumOff val="25000"/>
                  </a:schemeClr>
                </a:solidFill>
              </a:rPr>
              <a:t>Иркутск, </a:t>
            </a:r>
            <a:r>
              <a:rPr lang="ru-RU" i="1" dirty="0" smtClean="0">
                <a:solidFill>
                  <a:schemeClr val="tx1">
                    <a:lumMod val="75000"/>
                    <a:lumOff val="25000"/>
                  </a:schemeClr>
                </a:solidFill>
              </a:rPr>
              <a:t>202</a:t>
            </a:r>
            <a:r>
              <a:rPr lang="en-US" i="1" dirty="0" smtClean="0">
                <a:solidFill>
                  <a:schemeClr val="tx1">
                    <a:lumMod val="75000"/>
                    <a:lumOff val="25000"/>
                  </a:schemeClr>
                </a:solidFill>
              </a:rPr>
              <a:t>1</a:t>
            </a:r>
            <a:r>
              <a:rPr lang="ru-RU" i="1" dirty="0" smtClean="0">
                <a:solidFill>
                  <a:schemeClr val="tx1">
                    <a:lumMod val="75000"/>
                    <a:lumOff val="25000"/>
                  </a:schemeClr>
                </a:solidFill>
              </a:rPr>
              <a:t> </a:t>
            </a:r>
            <a:r>
              <a:rPr lang="ru-RU" i="1" dirty="0">
                <a:solidFill>
                  <a:schemeClr val="tx1">
                    <a:lumMod val="75000"/>
                    <a:lumOff val="25000"/>
                  </a:schemeClr>
                </a:solidFill>
              </a:rPr>
              <a:t>г.</a:t>
            </a:r>
          </a:p>
        </p:txBody>
      </p:sp>
    </p:spTree>
    <p:extLst>
      <p:ext uri="{BB962C8B-B14F-4D97-AF65-F5344CB8AC3E}">
        <p14:creationId xmlns:p14="http://schemas.microsoft.com/office/powerpoint/2010/main" val="1931721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905782" y="176030"/>
            <a:ext cx="8525297" cy="1562309"/>
          </a:xfrm>
        </p:spPr>
        <p:txBody>
          <a:bodyPr/>
          <a:lstStyle/>
          <a:p>
            <a:r>
              <a:rPr lang="ru-RU" sz="2600" dirty="0">
                <a:solidFill>
                  <a:srgbClr val="F7A823"/>
                </a:solidFill>
                <a:ea typeface="+mj-ea"/>
              </a:rPr>
              <a:t>Переписываются в том месте, где их застала перепись  </a:t>
            </a:r>
          </a:p>
          <a:p>
            <a:endParaRPr lang="ru-RU" dirty="0"/>
          </a:p>
        </p:txBody>
      </p:sp>
      <p:sp>
        <p:nvSpPr>
          <p:cNvPr id="5" name="Номер слайда 4"/>
          <p:cNvSpPr>
            <a:spLocks noGrp="1"/>
          </p:cNvSpPr>
          <p:nvPr>
            <p:ph type="sldNum" sz="quarter" idx="12"/>
          </p:nvPr>
        </p:nvSpPr>
        <p:spPr/>
        <p:txBody>
          <a:bodyPr/>
          <a:lstStyle/>
          <a:p>
            <a:fld id="{27A35BD2-5FEC-124D-A20F-52A962BC3A09}" type="slidenum">
              <a:rPr lang="ru-RU" smtClean="0"/>
              <a:pPr/>
              <a:t>10</a:t>
            </a:fld>
            <a:endParaRPr lang="ru-RU" dirty="0"/>
          </a:p>
        </p:txBody>
      </p:sp>
      <p:sp>
        <p:nvSpPr>
          <p:cNvPr id="6" name="Прямоугольник 5"/>
          <p:cNvSpPr/>
          <p:nvPr/>
        </p:nvSpPr>
        <p:spPr>
          <a:xfrm>
            <a:off x="424278" y="2337608"/>
            <a:ext cx="8307042" cy="2800767"/>
          </a:xfrm>
          <a:prstGeom prst="rect">
            <a:avLst/>
          </a:prstGeom>
        </p:spPr>
        <p:txBody>
          <a:bodyPr wrap="square">
            <a:spAutoFit/>
          </a:bodyPr>
          <a:lstStyle/>
          <a:p>
            <a:pPr marL="285750" indent="-285750" algn="just">
              <a:buClr>
                <a:srgbClr val="00B050"/>
              </a:buClr>
              <a:buFont typeface="Wingdings" panose="05000000000000000000" pitchFamily="2" charset="2"/>
              <a:buChar char="Ø"/>
            </a:pPr>
            <a:r>
              <a:rPr lang="ru-RU" sz="2200" dirty="0"/>
              <a:t>лица (независимо от их гражданства), прибывшие в Российскую Федерацию из зарубежных стран (включая государства - участники СНГ) на постоянное жительство или в поисках убежища (независимо от того, получили они разрешение на жительство или нет</a:t>
            </a:r>
            <a:r>
              <a:rPr lang="ru-RU" sz="2200" dirty="0" smtClean="0"/>
              <a:t>);</a:t>
            </a:r>
          </a:p>
          <a:p>
            <a:pPr marL="285750" indent="-285750" algn="just">
              <a:buClr>
                <a:srgbClr val="00B050"/>
              </a:buClr>
              <a:buFont typeface="Wingdings" panose="05000000000000000000" pitchFamily="2" charset="2"/>
              <a:buChar char="Ø"/>
            </a:pPr>
            <a:endParaRPr lang="ru-RU" sz="2200" dirty="0"/>
          </a:p>
          <a:p>
            <a:pPr marL="285750" indent="-285750" algn="just">
              <a:buClr>
                <a:srgbClr val="00B050"/>
              </a:buClr>
              <a:buFont typeface="Wingdings" panose="05000000000000000000" pitchFamily="2" charset="2"/>
              <a:buChar char="Ø"/>
            </a:pPr>
            <a:r>
              <a:rPr lang="ru-RU" sz="2200" dirty="0"/>
              <a:t>лица</a:t>
            </a:r>
            <a:r>
              <a:rPr lang="ru-RU" sz="2200" b="1" dirty="0"/>
              <a:t>,</a:t>
            </a:r>
            <a:r>
              <a:rPr lang="ru-RU" sz="2200" dirty="0"/>
              <a:t> не имеющие постоянного места жительства </a:t>
            </a:r>
          </a:p>
          <a:p>
            <a:pPr algn="just">
              <a:buClr>
                <a:srgbClr val="00B050"/>
              </a:buClr>
            </a:pPr>
            <a:r>
              <a:rPr lang="ru-RU" sz="2200" dirty="0" smtClean="0"/>
              <a:t>    (</a:t>
            </a:r>
            <a:r>
              <a:rPr lang="ru-RU" sz="2200" dirty="0"/>
              <a:t>например, бездомные).</a:t>
            </a:r>
          </a:p>
        </p:txBody>
      </p:sp>
      <p:pic>
        <p:nvPicPr>
          <p:cNvPr id="3074" name="Picture 2" descr="Строитель бесплатно икон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20" y="1943780"/>
            <a:ext cx="3105418" cy="310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28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905782" y="176030"/>
            <a:ext cx="9407799" cy="1562309"/>
          </a:xfrm>
        </p:spPr>
        <p:txBody>
          <a:bodyPr>
            <a:normAutofit fontScale="70000" lnSpcReduction="20000"/>
          </a:bodyPr>
          <a:lstStyle/>
          <a:p>
            <a:r>
              <a:rPr lang="ru-RU" sz="3700" dirty="0">
                <a:solidFill>
                  <a:srgbClr val="F7A823"/>
                </a:solidFill>
                <a:ea typeface="+mj-ea"/>
              </a:rPr>
              <a:t>Лица, временно находившиеся на территории Российской Федерации на момент счета населения и постоянно проживающие за рубежом </a:t>
            </a:r>
            <a:r>
              <a:rPr lang="ru-RU" dirty="0"/>
              <a:t>(включая государства - участники СНГ), подлежат переписи по сокращенной программе. К ним относятся:</a:t>
            </a:r>
          </a:p>
        </p:txBody>
      </p:sp>
      <p:sp>
        <p:nvSpPr>
          <p:cNvPr id="5" name="Номер слайда 4"/>
          <p:cNvSpPr>
            <a:spLocks noGrp="1"/>
          </p:cNvSpPr>
          <p:nvPr>
            <p:ph type="sldNum" sz="quarter" idx="12"/>
          </p:nvPr>
        </p:nvSpPr>
        <p:spPr/>
        <p:txBody>
          <a:bodyPr/>
          <a:lstStyle/>
          <a:p>
            <a:fld id="{27A35BD2-5FEC-124D-A20F-52A962BC3A09}" type="slidenum">
              <a:rPr lang="ru-RU" smtClean="0"/>
              <a:pPr/>
              <a:t>11</a:t>
            </a:fld>
            <a:endParaRPr lang="ru-RU" dirty="0"/>
          </a:p>
        </p:txBody>
      </p:sp>
      <p:sp>
        <p:nvSpPr>
          <p:cNvPr id="6" name="Прямоугольник 5"/>
          <p:cNvSpPr/>
          <p:nvPr/>
        </p:nvSpPr>
        <p:spPr>
          <a:xfrm>
            <a:off x="1063255" y="2136339"/>
            <a:ext cx="9664995" cy="3139321"/>
          </a:xfrm>
          <a:prstGeom prst="rect">
            <a:avLst/>
          </a:prstGeom>
        </p:spPr>
        <p:txBody>
          <a:bodyPr wrap="square">
            <a:spAutoFit/>
          </a:bodyPr>
          <a:lstStyle/>
          <a:p>
            <a:pPr marL="285750" indent="-285750" algn="just">
              <a:buClr>
                <a:srgbClr val="00B050"/>
              </a:buClr>
              <a:buFont typeface="Wingdings" panose="05000000000000000000" pitchFamily="2" charset="2"/>
              <a:buChar char="Ø"/>
            </a:pPr>
            <a:r>
              <a:rPr lang="ru-RU" sz="2200" dirty="0"/>
              <a:t>лица (независимо от их гражданства), прибывшие в Российскую Федерацию на работу или учебу на срок менее 1 года</a:t>
            </a:r>
            <a:r>
              <a:rPr lang="ru-RU" sz="2200" dirty="0" smtClean="0"/>
              <a:t>;</a:t>
            </a:r>
          </a:p>
          <a:p>
            <a:pPr algn="just">
              <a:buClr>
                <a:srgbClr val="00B050"/>
              </a:buClr>
            </a:pPr>
            <a:endParaRPr lang="ru-RU" sz="2200" dirty="0"/>
          </a:p>
          <a:p>
            <a:pPr marL="285750" indent="-285750" algn="just">
              <a:buClr>
                <a:srgbClr val="00B050"/>
              </a:buClr>
              <a:buFont typeface="Wingdings" panose="05000000000000000000" pitchFamily="2" charset="2"/>
              <a:buChar char="Ø"/>
            </a:pPr>
            <a:r>
              <a:rPr lang="ru-RU" sz="2200" dirty="0"/>
              <a:t>лица (независимо от их гражданства), прибывшие в Российскую Федерацию с целью отдыха (включая туризм), лечения, посещения родственников или знакомых, религиозного паломничества</a:t>
            </a:r>
            <a:r>
              <a:rPr lang="ru-RU" sz="2200" dirty="0" smtClean="0"/>
              <a:t>;</a:t>
            </a:r>
          </a:p>
          <a:p>
            <a:pPr algn="just">
              <a:buClr>
                <a:srgbClr val="00B050"/>
              </a:buClr>
            </a:pPr>
            <a:endParaRPr lang="ru-RU" sz="2200" dirty="0"/>
          </a:p>
          <a:p>
            <a:pPr marL="285750" indent="-285750" algn="just">
              <a:buClr>
                <a:srgbClr val="00B050"/>
              </a:buClr>
              <a:buFont typeface="Wingdings" panose="05000000000000000000" pitchFamily="2" charset="2"/>
              <a:buChar char="Ø"/>
            </a:pPr>
            <a:r>
              <a:rPr lang="ru-RU" sz="2200" dirty="0"/>
              <a:t>транзитные мигранты (лица, находящиеся в России по пути в другую </a:t>
            </a:r>
            <a:r>
              <a:rPr lang="ru-RU" sz="2200" dirty="0" smtClean="0"/>
              <a:t>страну).</a:t>
            </a:r>
            <a:endParaRPr lang="ru-RU" sz="2200" dirty="0"/>
          </a:p>
        </p:txBody>
      </p:sp>
    </p:spTree>
    <p:extLst>
      <p:ext uri="{BB962C8B-B14F-4D97-AF65-F5344CB8AC3E}">
        <p14:creationId xmlns:p14="http://schemas.microsoft.com/office/powerpoint/2010/main" val="3769723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p:txBody>
          <a:bodyPr/>
          <a:lstStyle/>
          <a:p>
            <a:r>
              <a:rPr lang="ru-RU" sz="2600" dirty="0">
                <a:solidFill>
                  <a:srgbClr val="F7A823"/>
                </a:solidFill>
                <a:ea typeface="+mj-ea"/>
              </a:rPr>
              <a:t>Два места жительства</a:t>
            </a:r>
          </a:p>
          <a:p>
            <a:endParaRPr lang="ru-RU" dirty="0"/>
          </a:p>
        </p:txBody>
      </p:sp>
      <p:sp>
        <p:nvSpPr>
          <p:cNvPr id="5" name="Номер слайда 4"/>
          <p:cNvSpPr>
            <a:spLocks noGrp="1"/>
          </p:cNvSpPr>
          <p:nvPr>
            <p:ph type="sldNum" sz="quarter" idx="12"/>
          </p:nvPr>
        </p:nvSpPr>
        <p:spPr/>
        <p:txBody>
          <a:bodyPr/>
          <a:lstStyle/>
          <a:p>
            <a:fld id="{27A35BD2-5FEC-124D-A20F-52A962BC3A09}" type="slidenum">
              <a:rPr lang="ru-RU" smtClean="0"/>
              <a:pPr/>
              <a:t>12</a:t>
            </a:fld>
            <a:endParaRPr lang="ru-RU" dirty="0"/>
          </a:p>
        </p:txBody>
      </p:sp>
      <p:sp>
        <p:nvSpPr>
          <p:cNvPr id="6" name="Прямоугольник 5"/>
          <p:cNvSpPr/>
          <p:nvPr/>
        </p:nvSpPr>
        <p:spPr>
          <a:xfrm>
            <a:off x="776177" y="1133804"/>
            <a:ext cx="10090297" cy="2462213"/>
          </a:xfrm>
          <a:prstGeom prst="rect">
            <a:avLst/>
          </a:prstGeom>
        </p:spPr>
        <p:txBody>
          <a:bodyPr wrap="square">
            <a:spAutoFit/>
          </a:bodyPr>
          <a:lstStyle/>
          <a:p>
            <a:r>
              <a:rPr lang="ru-RU" sz="2200" dirty="0"/>
              <a:t>При опросе людей в каждом помещении переписчик обязан выяснить, нет ли у опрашиваемых другого места жительства. Если есть, то опрашиваемый должен определить, где он будет переписываться. В случае затруднения опрашиваемого при выборе места переписи предпочтение отдается тому месту жительства, где проживает его домохозяйство (семья, ребенок, ближайшие родственники, с кем он ведет общее хозяйство).</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913" y="3231414"/>
            <a:ext cx="3414179" cy="3414179"/>
          </a:xfrm>
          <a:prstGeom prst="rect">
            <a:avLst/>
          </a:prstGeom>
        </p:spPr>
      </p:pic>
    </p:spTree>
    <p:extLst>
      <p:ext uri="{BB962C8B-B14F-4D97-AF65-F5344CB8AC3E}">
        <p14:creationId xmlns:p14="http://schemas.microsoft.com/office/powerpoint/2010/main" val="2951143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2"/>
          <a:stretch>
            <a:fillRect/>
          </a:stretch>
        </p:blipFill>
        <p:spPr>
          <a:xfrm>
            <a:off x="3671222" y="3709013"/>
            <a:ext cx="933109" cy="933109"/>
          </a:xfrm>
          <a:prstGeom prst="rect">
            <a:avLst/>
          </a:prstGeom>
        </p:spPr>
      </p:pic>
      <p:sp>
        <p:nvSpPr>
          <p:cNvPr id="4" name="Текст 3"/>
          <p:cNvSpPr>
            <a:spLocks noGrp="1"/>
          </p:cNvSpPr>
          <p:nvPr>
            <p:ph type="body" sz="quarter" idx="14"/>
          </p:nvPr>
        </p:nvSpPr>
        <p:spPr/>
        <p:txBody>
          <a:bodyPr>
            <a:normAutofit/>
          </a:bodyPr>
          <a:lstStyle/>
          <a:p>
            <a:r>
              <a:rPr lang="ru-RU" sz="2600" dirty="0">
                <a:solidFill>
                  <a:srgbClr val="F7A823"/>
                </a:solidFill>
                <a:ea typeface="+mj-ea"/>
              </a:rPr>
              <a:t>Примеры</a:t>
            </a:r>
          </a:p>
        </p:txBody>
      </p:sp>
      <p:sp>
        <p:nvSpPr>
          <p:cNvPr id="5" name="Номер слайда 4"/>
          <p:cNvSpPr>
            <a:spLocks noGrp="1"/>
          </p:cNvSpPr>
          <p:nvPr>
            <p:ph type="sldNum" sz="quarter" idx="12"/>
          </p:nvPr>
        </p:nvSpPr>
        <p:spPr/>
        <p:txBody>
          <a:bodyPr/>
          <a:lstStyle/>
          <a:p>
            <a:fld id="{27A35BD2-5FEC-124D-A20F-52A962BC3A09}" type="slidenum">
              <a:rPr lang="ru-RU" smtClean="0"/>
              <a:pPr/>
              <a:t>13</a:t>
            </a:fld>
            <a:endParaRPr lang="ru-RU" dirty="0"/>
          </a:p>
        </p:txBody>
      </p:sp>
      <p:sp>
        <p:nvSpPr>
          <p:cNvPr id="6" name="Прямоугольник 5"/>
          <p:cNvSpPr/>
          <p:nvPr/>
        </p:nvSpPr>
        <p:spPr>
          <a:xfrm>
            <a:off x="595422" y="567986"/>
            <a:ext cx="11100391" cy="1477328"/>
          </a:xfrm>
          <a:prstGeom prst="rect">
            <a:avLst/>
          </a:prstGeom>
        </p:spPr>
        <p:txBody>
          <a:bodyPr wrap="square">
            <a:spAutoFit/>
          </a:bodyPr>
          <a:lstStyle/>
          <a:p>
            <a:pPr algn="just"/>
            <a:r>
              <a:rPr lang="ru-RU" dirty="0" smtClean="0"/>
              <a:t>если </a:t>
            </a:r>
            <a:r>
              <a:rPr lang="ru-RU" dirty="0"/>
              <a:t>мужчина проживает с женой и ребенком в квартире жены, но также часто ночует у престарелых родителей, в </a:t>
            </a:r>
            <a:r>
              <a:rPr lang="ru-RU" dirty="0" smtClean="0"/>
              <a:t>квартире которых </a:t>
            </a:r>
            <a:r>
              <a:rPr lang="ru-RU" dirty="0"/>
              <a:t>он прописан (или имеет квартиру, в которой прописан), то предпочтение следует отдать месту его проживания с домохозяйством, то есть с женой и ребенком</a:t>
            </a:r>
            <a:r>
              <a:rPr lang="ru-RU" dirty="0" smtClean="0"/>
              <a:t>;</a:t>
            </a:r>
          </a:p>
          <a:p>
            <a:pPr algn="just"/>
            <a:endParaRPr lang="ru-RU" dirty="0"/>
          </a:p>
          <a:p>
            <a:pPr algn="just"/>
            <a:endParaRPr lang="ru-RU" dirty="0"/>
          </a:p>
        </p:txBody>
      </p:sp>
      <p:sp>
        <p:nvSpPr>
          <p:cNvPr id="7" name="Прямоугольник 6"/>
          <p:cNvSpPr/>
          <p:nvPr/>
        </p:nvSpPr>
        <p:spPr>
          <a:xfrm>
            <a:off x="595422" y="2577630"/>
            <a:ext cx="10590028" cy="1200329"/>
          </a:xfrm>
          <a:prstGeom prst="rect">
            <a:avLst/>
          </a:prstGeom>
        </p:spPr>
        <p:txBody>
          <a:bodyPr wrap="square">
            <a:spAutoFit/>
          </a:bodyPr>
          <a:lstStyle/>
          <a:p>
            <a:r>
              <a:rPr lang="ru-RU" dirty="0"/>
              <a:t>если опрашиваемый живет в общежитии по месту работы, а на выходные или свободные от работы дни уезжает к жене и детям, которые проживают в другом населенном пункте, то переписывать данное лицо следует в месте, где проживает его домохозяйство. В таком же порядке переписываются лица, работающие вахтовым методом;</a:t>
            </a:r>
          </a:p>
        </p:txBody>
      </p:sp>
      <p:sp>
        <p:nvSpPr>
          <p:cNvPr id="8" name="Прямоугольник 7"/>
          <p:cNvSpPr/>
          <p:nvPr/>
        </p:nvSpPr>
        <p:spPr>
          <a:xfrm>
            <a:off x="595422" y="4736274"/>
            <a:ext cx="10717619" cy="923330"/>
          </a:xfrm>
          <a:prstGeom prst="rect">
            <a:avLst/>
          </a:prstGeom>
        </p:spPr>
        <p:txBody>
          <a:bodyPr wrap="square">
            <a:spAutoFit/>
          </a:bodyPr>
          <a:lstStyle/>
          <a:p>
            <a:pPr algn="just"/>
            <a:r>
              <a:rPr lang="ru-RU" dirty="0"/>
              <a:t>если опрашиваемый имеет домик в деревне или в садоводческом товариществе и часть года проводит там, а в остальное время живет в другом месте (например, в городской квартире), то переписывать его следует там, где он проводит </a:t>
            </a:r>
            <a:r>
              <a:rPr lang="ru-RU" dirty="0" err="1"/>
              <a:t>бОльшую</a:t>
            </a:r>
            <a:r>
              <a:rPr lang="ru-RU" dirty="0"/>
              <a:t> часть времени в году.</a:t>
            </a:r>
          </a:p>
        </p:txBody>
      </p:sp>
      <p:pic>
        <p:nvPicPr>
          <p:cNvPr id="2" name="Рисунок 1"/>
          <p:cNvPicPr>
            <a:picLocks noChangeAspect="1"/>
          </p:cNvPicPr>
          <p:nvPr/>
        </p:nvPicPr>
        <p:blipFill>
          <a:blip r:embed="rId3"/>
          <a:stretch>
            <a:fillRect/>
          </a:stretch>
        </p:blipFill>
        <p:spPr>
          <a:xfrm>
            <a:off x="7318254" y="1443191"/>
            <a:ext cx="951937" cy="1076800"/>
          </a:xfrm>
          <a:prstGeom prst="rect">
            <a:avLst/>
          </a:prstGeom>
        </p:spPr>
      </p:pic>
      <p:pic>
        <p:nvPicPr>
          <p:cNvPr id="3" name="Рисунок 2"/>
          <p:cNvPicPr>
            <a:picLocks noChangeAspect="1"/>
          </p:cNvPicPr>
          <p:nvPr/>
        </p:nvPicPr>
        <p:blipFill>
          <a:blip r:embed="rId4"/>
          <a:stretch>
            <a:fillRect/>
          </a:stretch>
        </p:blipFill>
        <p:spPr>
          <a:xfrm>
            <a:off x="3902675" y="1494147"/>
            <a:ext cx="943123" cy="943123"/>
          </a:xfrm>
          <a:prstGeom prst="rect">
            <a:avLst/>
          </a:prstGeom>
        </p:spPr>
      </p:pic>
      <p:pic>
        <p:nvPicPr>
          <p:cNvPr id="10" name="Рисунок 9"/>
          <p:cNvPicPr>
            <a:picLocks noChangeAspect="1"/>
          </p:cNvPicPr>
          <p:nvPr/>
        </p:nvPicPr>
        <p:blipFill>
          <a:blip r:embed="rId5"/>
          <a:stretch>
            <a:fillRect/>
          </a:stretch>
        </p:blipFill>
        <p:spPr>
          <a:xfrm>
            <a:off x="3187522" y="1508918"/>
            <a:ext cx="928351" cy="928351"/>
          </a:xfrm>
          <a:prstGeom prst="rect">
            <a:avLst/>
          </a:prstGeom>
        </p:spPr>
      </p:pic>
      <p:pic>
        <p:nvPicPr>
          <p:cNvPr id="11" name="Рисунок 10"/>
          <p:cNvPicPr>
            <a:picLocks noChangeAspect="1"/>
          </p:cNvPicPr>
          <p:nvPr/>
        </p:nvPicPr>
        <p:blipFill>
          <a:blip r:embed="rId6"/>
          <a:stretch>
            <a:fillRect/>
          </a:stretch>
        </p:blipFill>
        <p:spPr>
          <a:xfrm>
            <a:off x="6554979" y="1566941"/>
            <a:ext cx="899721" cy="899721"/>
          </a:xfrm>
          <a:prstGeom prst="rect">
            <a:avLst/>
          </a:prstGeom>
        </p:spPr>
      </p:pic>
      <p:pic>
        <p:nvPicPr>
          <p:cNvPr id="20" name="Рисунок 19"/>
          <p:cNvPicPr>
            <a:picLocks noChangeAspect="1"/>
          </p:cNvPicPr>
          <p:nvPr/>
        </p:nvPicPr>
        <p:blipFill>
          <a:blip r:embed="rId5"/>
          <a:stretch>
            <a:fillRect/>
          </a:stretch>
        </p:blipFill>
        <p:spPr>
          <a:xfrm>
            <a:off x="3031266" y="3711393"/>
            <a:ext cx="928351" cy="928351"/>
          </a:xfrm>
          <a:prstGeom prst="rect">
            <a:avLst/>
          </a:prstGeom>
        </p:spPr>
      </p:pic>
      <p:pic>
        <p:nvPicPr>
          <p:cNvPr id="22" name="Рисунок 21"/>
          <p:cNvPicPr>
            <a:picLocks noChangeAspect="1"/>
          </p:cNvPicPr>
          <p:nvPr/>
        </p:nvPicPr>
        <p:blipFill>
          <a:blip r:embed="rId7"/>
          <a:stretch>
            <a:fillRect/>
          </a:stretch>
        </p:blipFill>
        <p:spPr>
          <a:xfrm>
            <a:off x="3493584" y="5580290"/>
            <a:ext cx="1110747" cy="1110747"/>
          </a:xfrm>
          <a:prstGeom prst="rect">
            <a:avLst/>
          </a:prstGeom>
        </p:spPr>
      </p:pic>
      <p:pic>
        <p:nvPicPr>
          <p:cNvPr id="21" name="Рисунок 20"/>
          <p:cNvPicPr>
            <a:picLocks noChangeAspect="1"/>
          </p:cNvPicPr>
          <p:nvPr/>
        </p:nvPicPr>
        <p:blipFill>
          <a:blip r:embed="rId5"/>
          <a:stretch>
            <a:fillRect/>
          </a:stretch>
        </p:blipFill>
        <p:spPr>
          <a:xfrm>
            <a:off x="3029409" y="5762686"/>
            <a:ext cx="928351" cy="928351"/>
          </a:xfrm>
          <a:prstGeom prst="rect">
            <a:avLst/>
          </a:prstGeom>
        </p:spPr>
      </p:pic>
      <p:pic>
        <p:nvPicPr>
          <p:cNvPr id="23" name="Рисунок 22"/>
          <p:cNvPicPr>
            <a:picLocks noChangeAspect="1"/>
          </p:cNvPicPr>
          <p:nvPr/>
        </p:nvPicPr>
        <p:blipFill>
          <a:blip r:embed="rId8"/>
          <a:stretch>
            <a:fillRect/>
          </a:stretch>
        </p:blipFill>
        <p:spPr>
          <a:xfrm>
            <a:off x="7191761" y="5617644"/>
            <a:ext cx="1078430" cy="1078430"/>
          </a:xfrm>
          <a:prstGeom prst="rect">
            <a:avLst/>
          </a:prstGeom>
        </p:spPr>
      </p:pic>
      <p:pic>
        <p:nvPicPr>
          <p:cNvPr id="24" name="Рисунок 23"/>
          <p:cNvPicPr>
            <a:picLocks noChangeAspect="1"/>
          </p:cNvPicPr>
          <p:nvPr/>
        </p:nvPicPr>
        <p:blipFill>
          <a:blip r:embed="rId5"/>
          <a:stretch>
            <a:fillRect/>
          </a:stretch>
        </p:blipFill>
        <p:spPr>
          <a:xfrm>
            <a:off x="6556829" y="5762685"/>
            <a:ext cx="928351" cy="928351"/>
          </a:xfrm>
          <a:prstGeom prst="rect">
            <a:avLst/>
          </a:prstGeom>
        </p:spPr>
      </p:pic>
      <p:pic>
        <p:nvPicPr>
          <p:cNvPr id="27" name="Рисунок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3584" y="1965708"/>
            <a:ext cx="814011" cy="814011"/>
          </a:xfrm>
          <a:prstGeom prst="rect">
            <a:avLst/>
          </a:prstGeom>
        </p:spPr>
      </p:pic>
      <p:pic>
        <p:nvPicPr>
          <p:cNvPr id="29" name="Рисунок 28"/>
          <p:cNvPicPr>
            <a:picLocks noChangeAspect="1"/>
          </p:cNvPicPr>
          <p:nvPr/>
        </p:nvPicPr>
        <p:blipFill>
          <a:blip r:embed="rId4"/>
          <a:stretch>
            <a:fillRect/>
          </a:stretch>
        </p:blipFill>
        <p:spPr>
          <a:xfrm>
            <a:off x="7271983" y="3674268"/>
            <a:ext cx="943123" cy="943123"/>
          </a:xfrm>
          <a:prstGeom prst="rect">
            <a:avLst/>
          </a:prstGeom>
        </p:spPr>
      </p:pic>
      <p:pic>
        <p:nvPicPr>
          <p:cNvPr id="30" name="Рисунок 29"/>
          <p:cNvPicPr>
            <a:picLocks noChangeAspect="1"/>
          </p:cNvPicPr>
          <p:nvPr/>
        </p:nvPicPr>
        <p:blipFill>
          <a:blip r:embed="rId5"/>
          <a:stretch>
            <a:fillRect/>
          </a:stretch>
        </p:blipFill>
        <p:spPr>
          <a:xfrm>
            <a:off x="6556830" y="3689039"/>
            <a:ext cx="928351" cy="928351"/>
          </a:xfrm>
          <a:prstGeom prst="rect">
            <a:avLst/>
          </a:prstGeom>
        </p:spPr>
      </p:pic>
      <p:pic>
        <p:nvPicPr>
          <p:cNvPr id="31" name="Рисунок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2892" y="4145829"/>
            <a:ext cx="814011" cy="814011"/>
          </a:xfrm>
          <a:prstGeom prst="rect">
            <a:avLst/>
          </a:prstGeom>
        </p:spPr>
      </p:pic>
      <p:pic>
        <p:nvPicPr>
          <p:cNvPr id="32" name="Рисунок 31"/>
          <p:cNvPicPr>
            <a:picLocks noChangeAspect="1"/>
          </p:cNvPicPr>
          <p:nvPr/>
        </p:nvPicPr>
        <p:blipFill>
          <a:blip r:embed="rId10"/>
          <a:stretch>
            <a:fillRect/>
          </a:stretch>
        </p:blipFill>
        <p:spPr>
          <a:xfrm>
            <a:off x="7830225" y="5738287"/>
            <a:ext cx="957787" cy="957787"/>
          </a:xfrm>
          <a:prstGeom prst="rect">
            <a:avLst/>
          </a:prstGeom>
        </p:spPr>
      </p:pic>
      <p:pic>
        <p:nvPicPr>
          <p:cNvPr id="33" name="Рисунок 32"/>
          <p:cNvPicPr>
            <a:picLocks noChangeAspect="1"/>
          </p:cNvPicPr>
          <p:nvPr/>
        </p:nvPicPr>
        <p:blipFill>
          <a:blip r:embed="rId10"/>
          <a:stretch>
            <a:fillRect/>
          </a:stretch>
        </p:blipFill>
        <p:spPr>
          <a:xfrm>
            <a:off x="4249973" y="6174008"/>
            <a:ext cx="527029" cy="527029"/>
          </a:xfrm>
          <a:prstGeom prst="rect">
            <a:avLst/>
          </a:prstGeom>
        </p:spPr>
      </p:pic>
      <p:pic>
        <p:nvPicPr>
          <p:cNvPr id="34" name="Рисунок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8137" y="6135663"/>
            <a:ext cx="814011" cy="814011"/>
          </a:xfrm>
          <a:prstGeom prst="rect">
            <a:avLst/>
          </a:prstGeom>
        </p:spPr>
      </p:pic>
    </p:spTree>
    <p:extLst>
      <p:ext uri="{BB962C8B-B14F-4D97-AF65-F5344CB8AC3E}">
        <p14:creationId xmlns:p14="http://schemas.microsoft.com/office/powerpoint/2010/main" val="3710855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xmlns="" id="{452AF3B9-62CA-F84A-B60E-448363F6455F}"/>
              </a:ext>
            </a:extLst>
          </p:cNvPr>
          <p:cNvSpPr>
            <a:spLocks noGrp="1"/>
          </p:cNvSpPr>
          <p:nvPr>
            <p:ph type="title"/>
          </p:nvPr>
        </p:nvSpPr>
        <p:spPr>
          <a:xfrm>
            <a:off x="838199" y="3749040"/>
            <a:ext cx="10515600" cy="1350577"/>
          </a:xfrm>
        </p:spPr>
        <p:txBody>
          <a:bodyPr/>
          <a:lstStyle/>
          <a:p>
            <a:r>
              <a:rPr lang="ru-RU" dirty="0"/>
              <a:t>СПАСИБО ЗА ВНИМАНИЕ!</a:t>
            </a:r>
          </a:p>
        </p:txBody>
      </p:sp>
      <p:sp>
        <p:nvSpPr>
          <p:cNvPr id="8" name="Текст 7">
            <a:extLst>
              <a:ext uri="{FF2B5EF4-FFF2-40B4-BE49-F238E27FC236}">
                <a16:creationId xmlns:a16="http://schemas.microsoft.com/office/drawing/2014/main" xmlns="" id="{3CE3FF9D-5BC5-FE43-A8BE-98DF640FBA41}"/>
              </a:ext>
            </a:extLst>
          </p:cNvPr>
          <p:cNvSpPr>
            <a:spLocks noGrp="1"/>
          </p:cNvSpPr>
          <p:nvPr>
            <p:ph type="body" sz="quarter" idx="11"/>
          </p:nvPr>
        </p:nvSpPr>
        <p:spPr>
          <a:xfrm>
            <a:off x="5765392" y="5651567"/>
            <a:ext cx="3502025" cy="563563"/>
          </a:xfrm>
        </p:spPr>
        <p:txBody>
          <a:bodyPr/>
          <a:lstStyle/>
          <a:p>
            <a:r>
              <a:rPr lang="en" sz="1600" dirty="0"/>
              <a:t>www.irkutskstat.gks.ru</a:t>
            </a:r>
          </a:p>
        </p:txBody>
      </p:sp>
      <p:sp>
        <p:nvSpPr>
          <p:cNvPr id="9" name="Текст 8">
            <a:extLst>
              <a:ext uri="{FF2B5EF4-FFF2-40B4-BE49-F238E27FC236}">
                <a16:creationId xmlns:a16="http://schemas.microsoft.com/office/drawing/2014/main" xmlns="" id="{86FC36C7-7E0A-2242-A611-2C253EF2F382}"/>
              </a:ext>
            </a:extLst>
          </p:cNvPr>
          <p:cNvSpPr>
            <a:spLocks noGrp="1"/>
          </p:cNvSpPr>
          <p:nvPr>
            <p:ph type="body" sz="quarter" idx="12"/>
          </p:nvPr>
        </p:nvSpPr>
        <p:spPr/>
        <p:txBody>
          <a:bodyPr/>
          <a:lstStyle/>
          <a:p>
            <a:r>
              <a:rPr lang="ru-RU" dirty="0"/>
              <a:t>ИРКУТСКСТАТ</a:t>
            </a:r>
          </a:p>
        </p:txBody>
      </p:sp>
      <p:pic>
        <p:nvPicPr>
          <p:cNvPr id="10" name="Рисунок 9">
            <a:extLst>
              <a:ext uri="{FF2B5EF4-FFF2-40B4-BE49-F238E27FC236}">
                <a16:creationId xmlns:a16="http://schemas.microsoft.com/office/drawing/2014/main" xmlns="" id="{F46AFCD7-3D98-7144-8BAD-8460BE16D341}"/>
              </a:ext>
            </a:extLst>
          </p:cNvPr>
          <p:cNvPicPr>
            <a:picLocks noChangeAspect="1"/>
          </p:cNvPicPr>
          <p:nvPr/>
        </p:nvPicPr>
        <p:blipFill>
          <a:blip r:embed="rId2"/>
          <a:stretch>
            <a:fillRect/>
          </a:stretch>
        </p:blipFill>
        <p:spPr>
          <a:xfrm>
            <a:off x="4910954" y="5706694"/>
            <a:ext cx="725716" cy="300907"/>
          </a:xfrm>
          <a:prstGeom prst="rect">
            <a:avLst/>
          </a:prstGeom>
        </p:spPr>
      </p:pic>
    </p:spTree>
    <p:extLst>
      <p:ext uri="{BB962C8B-B14F-4D97-AF65-F5344CB8AC3E}">
        <p14:creationId xmlns:p14="http://schemas.microsoft.com/office/powerpoint/2010/main" val="38530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5"/>
          </p:nvPr>
        </p:nvSpPr>
        <p:spPr/>
        <p:txBody>
          <a:bodyPr/>
          <a:lstStyle/>
          <a:p>
            <a:pPr algn="just">
              <a:lnSpc>
                <a:spcPct val="150000"/>
              </a:lnSpc>
            </a:pPr>
            <a:r>
              <a:rPr lang="ru-RU" sz="2000" dirty="0" smtClean="0">
                <a:solidFill>
                  <a:schemeClr val="tx1"/>
                </a:solidFill>
              </a:rPr>
              <a:t>формирование </a:t>
            </a:r>
            <a:r>
              <a:rPr lang="ru-RU" sz="2000" dirty="0">
                <a:solidFill>
                  <a:schemeClr val="tx1"/>
                </a:solidFill>
              </a:rPr>
              <a:t>официальной статистической информации, касающейся численности и структуры населения, его распределения по территории Российской Федерации в сочетании с социально-экономическими характеристиками, национальным и языковым составом населения, его образовательным </a:t>
            </a:r>
            <a:r>
              <a:rPr lang="ru-RU" sz="2000" dirty="0" smtClean="0">
                <a:solidFill>
                  <a:schemeClr val="tx1"/>
                </a:solidFill>
              </a:rPr>
              <a:t>уровнем</a:t>
            </a:r>
            <a:endParaRPr lang="ru-RU" sz="2000" dirty="0">
              <a:solidFill>
                <a:schemeClr val="tx1"/>
              </a:solidFill>
            </a:endParaRPr>
          </a:p>
        </p:txBody>
      </p:sp>
      <p:pic>
        <p:nvPicPr>
          <p:cNvPr id="6" name="Рисунок 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8563" r="18563"/>
          <a:stretch>
            <a:fillRect/>
          </a:stretch>
        </p:blipFill>
        <p:spPr/>
      </p:pic>
      <p:sp>
        <p:nvSpPr>
          <p:cNvPr id="4" name="Текст 3"/>
          <p:cNvSpPr>
            <a:spLocks noGrp="1"/>
          </p:cNvSpPr>
          <p:nvPr>
            <p:ph type="body" sz="quarter" idx="14"/>
          </p:nvPr>
        </p:nvSpPr>
        <p:spPr>
          <a:xfrm>
            <a:off x="905782" y="176030"/>
            <a:ext cx="7217492" cy="1562309"/>
          </a:xfrm>
        </p:spPr>
        <p:txBody>
          <a:bodyPr>
            <a:normAutofit/>
          </a:bodyPr>
          <a:lstStyle/>
          <a:p>
            <a:r>
              <a:rPr lang="ru-RU" sz="2600" dirty="0">
                <a:solidFill>
                  <a:srgbClr val="F7A823"/>
                </a:solidFill>
                <a:ea typeface="+mj-ea"/>
              </a:rPr>
              <a:t>Цель Всероссийской переписи населения</a:t>
            </a:r>
          </a:p>
        </p:txBody>
      </p:sp>
      <p:sp>
        <p:nvSpPr>
          <p:cNvPr id="5" name="Номер слайда 4"/>
          <p:cNvSpPr>
            <a:spLocks noGrp="1"/>
          </p:cNvSpPr>
          <p:nvPr>
            <p:ph type="sldNum" sz="quarter" idx="12"/>
          </p:nvPr>
        </p:nvSpPr>
        <p:spPr/>
        <p:txBody>
          <a:bodyPr/>
          <a:lstStyle/>
          <a:p>
            <a:fld id="{27A35BD2-5FEC-124D-A20F-52A962BC3A09}" type="slidenum">
              <a:rPr lang="ru-RU" smtClean="0"/>
              <a:pPr/>
              <a:t>2</a:t>
            </a:fld>
            <a:endParaRPr lang="ru-RU" dirty="0"/>
          </a:p>
        </p:txBody>
      </p:sp>
    </p:spTree>
    <p:extLst>
      <p:ext uri="{BB962C8B-B14F-4D97-AF65-F5344CB8AC3E}">
        <p14:creationId xmlns:p14="http://schemas.microsoft.com/office/powerpoint/2010/main" val="621391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7A35BD2-5FEC-124D-A20F-52A962BC3A09}" type="slidenum">
              <a:rPr lang="ru-RU" smtClean="0"/>
              <a:pPr/>
              <a:t>3</a:t>
            </a:fld>
            <a:endParaRPr lang="ru-RU"/>
          </a:p>
        </p:txBody>
      </p:sp>
      <p:sp>
        <p:nvSpPr>
          <p:cNvPr id="5" name="Текст 4"/>
          <p:cNvSpPr>
            <a:spLocks noGrp="1"/>
          </p:cNvSpPr>
          <p:nvPr>
            <p:ph type="body" sz="quarter" idx="26"/>
          </p:nvPr>
        </p:nvSpPr>
        <p:spPr>
          <a:xfrm>
            <a:off x="4920143" y="3283481"/>
            <a:ext cx="2247901" cy="3017520"/>
          </a:xfrm>
        </p:spPr>
        <p:txBody>
          <a:bodyPr/>
          <a:lstStyle/>
          <a:p>
            <a:pPr algn="ctr">
              <a:lnSpc>
                <a:spcPct val="150000"/>
              </a:lnSpc>
            </a:pPr>
            <a:r>
              <a:rPr lang="ru-RU" sz="1500" b="1" dirty="0">
                <a:solidFill>
                  <a:srgbClr val="0070C0"/>
                </a:solidFill>
              </a:rPr>
              <a:t>опрос населения и заполнение переписных листов переписчиками </a:t>
            </a:r>
          </a:p>
        </p:txBody>
      </p:sp>
      <p:sp>
        <p:nvSpPr>
          <p:cNvPr id="6" name="Текст 5"/>
          <p:cNvSpPr>
            <a:spLocks noGrp="1"/>
          </p:cNvSpPr>
          <p:nvPr>
            <p:ph type="body" sz="quarter" idx="27"/>
          </p:nvPr>
        </p:nvSpPr>
        <p:spPr>
          <a:xfrm>
            <a:off x="8529961" y="3300245"/>
            <a:ext cx="2804487" cy="3017520"/>
          </a:xfrm>
        </p:spPr>
        <p:txBody>
          <a:bodyPr/>
          <a:lstStyle/>
          <a:p>
            <a:pPr algn="ctr">
              <a:lnSpc>
                <a:spcPct val="150000"/>
              </a:lnSpc>
              <a:spcBef>
                <a:spcPts val="0"/>
              </a:spcBef>
            </a:pPr>
            <a:r>
              <a:rPr lang="ru-RU" sz="1500" b="1" dirty="0">
                <a:solidFill>
                  <a:srgbClr val="0070C0"/>
                </a:solidFill>
              </a:rPr>
              <a:t>опрос населения и заполнение переписных листов на лиц,  пришедших в специальные помещения, или в МФЦ</a:t>
            </a:r>
          </a:p>
        </p:txBody>
      </p:sp>
      <p:sp>
        <p:nvSpPr>
          <p:cNvPr id="11" name="Текст 10"/>
          <p:cNvSpPr>
            <a:spLocks noGrp="1"/>
          </p:cNvSpPr>
          <p:nvPr>
            <p:ph type="body" sz="quarter" idx="14"/>
          </p:nvPr>
        </p:nvSpPr>
        <p:spPr>
          <a:xfrm>
            <a:off x="810089" y="176030"/>
            <a:ext cx="10035120" cy="1562309"/>
          </a:xfrm>
        </p:spPr>
        <p:txBody>
          <a:bodyPr/>
          <a:lstStyle/>
          <a:p>
            <a:r>
              <a:rPr lang="ru-RU" sz="2600" dirty="0">
                <a:solidFill>
                  <a:srgbClr val="F7A823"/>
                </a:solidFill>
                <a:ea typeface="+mj-ea"/>
              </a:rPr>
              <a:t>Сбор сведений о </a:t>
            </a:r>
            <a:r>
              <a:rPr lang="ru-RU" sz="2600" dirty="0" smtClean="0">
                <a:solidFill>
                  <a:srgbClr val="F7A823"/>
                </a:solidFill>
                <a:ea typeface="+mj-ea"/>
              </a:rPr>
              <a:t>населении на 00.00 часов 01 октября 2021г. </a:t>
            </a:r>
            <a:endParaRPr lang="ru-RU" sz="2600" dirty="0">
              <a:solidFill>
                <a:srgbClr val="F7A823"/>
              </a:solidFill>
              <a:ea typeface="+mj-ea"/>
            </a:endParaRPr>
          </a:p>
          <a:p>
            <a:endParaRPr lang="ru-RU" dirty="0"/>
          </a:p>
        </p:txBody>
      </p:sp>
      <p:sp>
        <p:nvSpPr>
          <p:cNvPr id="17" name="Текст 3"/>
          <p:cNvSpPr>
            <a:spLocks noGrp="1"/>
          </p:cNvSpPr>
          <p:nvPr>
            <p:ph type="body" sz="quarter" idx="25"/>
          </p:nvPr>
        </p:nvSpPr>
        <p:spPr>
          <a:xfrm>
            <a:off x="963020" y="3231614"/>
            <a:ext cx="2440968" cy="3017520"/>
          </a:xfrm>
        </p:spPr>
        <p:txBody>
          <a:bodyPr/>
          <a:lstStyle/>
          <a:p>
            <a:pPr algn="ctr">
              <a:lnSpc>
                <a:spcPct val="150000"/>
              </a:lnSpc>
              <a:spcBef>
                <a:spcPts val="0"/>
              </a:spcBef>
            </a:pPr>
            <a:r>
              <a:rPr lang="ru-RU" sz="1500" b="1" dirty="0" smtClean="0">
                <a:solidFill>
                  <a:srgbClr val="002060"/>
                </a:solidFill>
              </a:rPr>
              <a:t>15 октября – 08 ноября </a:t>
            </a:r>
            <a:r>
              <a:rPr lang="ru-RU" sz="1500" b="1" dirty="0">
                <a:solidFill>
                  <a:srgbClr val="0070C0"/>
                </a:solidFill>
              </a:rPr>
              <a:t>самостоятельное заполнение переписных листов в электронной форме </a:t>
            </a:r>
          </a:p>
          <a:p>
            <a:pPr algn="ctr">
              <a:lnSpc>
                <a:spcPct val="150000"/>
              </a:lnSpc>
              <a:spcBef>
                <a:spcPts val="0"/>
              </a:spcBef>
            </a:pPr>
            <a:r>
              <a:rPr lang="ru-RU" sz="1500" b="1" dirty="0">
                <a:solidFill>
                  <a:srgbClr val="0070C0"/>
                </a:solidFill>
              </a:rPr>
              <a:t>на «Едином портале государственных и муниципальных </a:t>
            </a:r>
            <a:r>
              <a:rPr lang="ru-RU" sz="1500" b="1" dirty="0" smtClean="0">
                <a:solidFill>
                  <a:srgbClr val="0070C0"/>
                </a:solidFill>
              </a:rPr>
              <a:t>услуг (функций)» </a:t>
            </a:r>
            <a:endParaRPr lang="ru-RU" sz="1500" b="1" dirty="0">
              <a:solidFill>
                <a:srgbClr val="0070C0"/>
              </a:solidFill>
            </a:endParaRPr>
          </a:p>
        </p:txBody>
      </p:sp>
      <p:pic>
        <p:nvPicPr>
          <p:cNvPr id="15" name="Рисунок 14"/>
          <p:cNvPicPr>
            <a:picLocks noGrp="1" noChangeAspect="1"/>
          </p:cNvPicPr>
          <p:nvPr>
            <p:ph type="pic" sz="quarter" idx="30"/>
          </p:nvPr>
        </p:nvPicPr>
        <p:blipFill>
          <a:blip r:embed="rId2">
            <a:extLst>
              <a:ext uri="{28A0092B-C50C-407E-A947-70E740481C1C}">
                <a14:useLocalDpi xmlns:a14="http://schemas.microsoft.com/office/drawing/2010/main" val="0"/>
              </a:ext>
            </a:extLst>
          </a:blip>
          <a:srcRect/>
          <a:stretch>
            <a:fillRect/>
          </a:stretch>
        </p:blipFill>
        <p:spPr>
          <a:xfrm>
            <a:off x="4857512" y="920711"/>
            <a:ext cx="2373162" cy="2373160"/>
          </a:xfrm>
        </p:spPr>
      </p:pic>
      <p:pic>
        <p:nvPicPr>
          <p:cNvPr id="16" name="Рисунок 15"/>
          <p:cNvPicPr>
            <a:picLocks noChangeAspect="1"/>
          </p:cNvPicPr>
          <p:nvPr/>
        </p:nvPicPr>
        <p:blipFill rotWithShape="1">
          <a:blip r:embed="rId3"/>
          <a:srcRect l="-13421" t="23883" r="13421" b="11202"/>
          <a:stretch/>
        </p:blipFill>
        <p:spPr>
          <a:xfrm>
            <a:off x="-205338" y="846171"/>
            <a:ext cx="3804031" cy="2469372"/>
          </a:xfrm>
          <a:prstGeom prst="rect">
            <a:avLst/>
          </a:prstGeom>
        </p:spPr>
      </p:pic>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656" y="-326455"/>
            <a:ext cx="5230911" cy="5230911"/>
          </a:xfrm>
          <a:prstGeom prst="rect">
            <a:avLst/>
          </a:prstGeom>
        </p:spPr>
      </p:pic>
    </p:spTree>
    <p:extLst>
      <p:ext uri="{BB962C8B-B14F-4D97-AF65-F5344CB8AC3E}">
        <p14:creationId xmlns:p14="http://schemas.microsoft.com/office/powerpoint/2010/main" val="575775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p:txBody>
          <a:bodyPr>
            <a:normAutofit/>
          </a:bodyPr>
          <a:lstStyle/>
          <a:p>
            <a:r>
              <a:rPr lang="ru-RU" sz="2600" dirty="0">
                <a:solidFill>
                  <a:srgbClr val="F7A823"/>
                </a:solidFill>
                <a:ea typeface="+mj-ea"/>
              </a:rPr>
              <a:t>Учет населения </a:t>
            </a:r>
          </a:p>
        </p:txBody>
      </p:sp>
      <p:sp>
        <p:nvSpPr>
          <p:cNvPr id="5" name="Номер слайда 4"/>
          <p:cNvSpPr>
            <a:spLocks noGrp="1"/>
          </p:cNvSpPr>
          <p:nvPr>
            <p:ph type="sldNum" sz="quarter" idx="12"/>
          </p:nvPr>
        </p:nvSpPr>
        <p:spPr/>
        <p:txBody>
          <a:bodyPr/>
          <a:lstStyle/>
          <a:p>
            <a:fld id="{27A35BD2-5FEC-124D-A20F-52A962BC3A09}" type="slidenum">
              <a:rPr lang="ru-RU" smtClean="0"/>
              <a:pPr/>
              <a:t>4</a:t>
            </a:fld>
            <a:endParaRPr lang="ru-RU" dirty="0"/>
          </a:p>
        </p:txBody>
      </p:sp>
      <p:grpSp>
        <p:nvGrpSpPr>
          <p:cNvPr id="10" name="Группа 9"/>
          <p:cNvGrpSpPr/>
          <p:nvPr/>
        </p:nvGrpSpPr>
        <p:grpSpPr>
          <a:xfrm>
            <a:off x="4558454" y="1508777"/>
            <a:ext cx="6211694" cy="787856"/>
            <a:chOff x="164201" y="1248411"/>
            <a:chExt cx="1955048" cy="613638"/>
          </a:xfrm>
        </p:grpSpPr>
        <p:sp>
          <p:nvSpPr>
            <p:cNvPr id="11" name="Прямоугольник 10"/>
            <p:cNvSpPr/>
            <p:nvPr/>
          </p:nvSpPr>
          <p:spPr>
            <a:xfrm>
              <a:off x="164201" y="1248411"/>
              <a:ext cx="1955048" cy="613638"/>
            </a:xfrm>
            <a:prstGeom prst="rect">
              <a:avLst/>
            </a:prstGeom>
            <a:solidFill>
              <a:srgbClr val="52A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
            <p:cNvSpPr txBox="1">
              <a:spLocks/>
            </p:cNvSpPr>
            <p:nvPr/>
          </p:nvSpPr>
          <p:spPr>
            <a:xfrm>
              <a:off x="164201" y="1394383"/>
              <a:ext cx="1955048" cy="3379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52329"/>
                  </a:solidFill>
                  <a:latin typeface="Arial" panose="020B0604020202020204" pitchFamily="34" charset="0"/>
                  <a:ea typeface="+mj-ea"/>
                  <a:cs typeface="Arial" panose="020B0604020202020204" pitchFamily="34" charset="0"/>
                </a:defRPr>
              </a:lvl1pPr>
            </a:lstStyle>
            <a:p>
              <a:r>
                <a:rPr lang="ru-RU" sz="2000" b="0" dirty="0">
                  <a:solidFill>
                    <a:schemeClr val="bg1"/>
                  </a:solidFill>
                </a:rPr>
                <a:t>учитываются лица по месту их постоянного (обычного) жительства</a:t>
              </a:r>
            </a:p>
          </p:txBody>
        </p:sp>
      </p:grpSp>
      <p:sp>
        <p:nvSpPr>
          <p:cNvPr id="20" name="Прямоугольник 19"/>
          <p:cNvSpPr/>
          <p:nvPr/>
        </p:nvSpPr>
        <p:spPr>
          <a:xfrm>
            <a:off x="4558455" y="3876540"/>
            <a:ext cx="6197516" cy="993171"/>
          </a:xfrm>
          <a:prstGeom prst="rect">
            <a:avLst/>
          </a:prstGeom>
          <a:solidFill>
            <a:srgbClr val="52A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t>это место может совпадать или не совпадать с адресом, по которому человек зарегистрирован по месту жительства или пребывания</a:t>
            </a:r>
          </a:p>
        </p:txBody>
      </p:sp>
      <p:sp>
        <p:nvSpPr>
          <p:cNvPr id="23" name="Прямоугольник 22"/>
          <p:cNvSpPr/>
          <p:nvPr/>
        </p:nvSpPr>
        <p:spPr>
          <a:xfrm>
            <a:off x="4558455" y="2650005"/>
            <a:ext cx="6211694" cy="787856"/>
          </a:xfrm>
          <a:prstGeom prst="rect">
            <a:avLst/>
          </a:prstGeom>
          <a:solidFill>
            <a:srgbClr val="52A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постоянным местом жительства считается </a:t>
            </a:r>
            <a:r>
              <a:rPr lang="ru-RU" sz="2000" dirty="0"/>
              <a:t>тот населенный пункт, дом, квартира, где опрашиваемый проводит большую часть своего времени постоянно (обычно)</a:t>
            </a:r>
          </a:p>
          <a:p>
            <a:pPr algn="ctr"/>
            <a:endParaRPr lang="ru-RU" dirty="0"/>
          </a:p>
        </p:txBody>
      </p:sp>
      <p:sp>
        <p:nvSpPr>
          <p:cNvPr id="24" name="Прямоугольник 23"/>
          <p:cNvSpPr/>
          <p:nvPr/>
        </p:nvSpPr>
        <p:spPr>
          <a:xfrm>
            <a:off x="4558455" y="5280643"/>
            <a:ext cx="6211693" cy="787856"/>
          </a:xfrm>
          <a:prstGeom prst="rect">
            <a:avLst/>
          </a:prstGeom>
          <a:solidFill>
            <a:srgbClr val="52A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постоянным местом жительства считается в каждом </a:t>
            </a:r>
            <a:r>
              <a:rPr lang="ru-RU" sz="2000" dirty="0" smtClean="0"/>
              <a:t>переписи </a:t>
            </a:r>
            <a:r>
              <a:rPr lang="ru-RU" sz="2000" dirty="0"/>
              <a:t>подлежат все люди, постоянно (обычно) проживающие в </a:t>
            </a:r>
            <a:r>
              <a:rPr lang="ru-RU" sz="2000" dirty="0" smtClean="0"/>
              <a:t>помещении, </a:t>
            </a:r>
            <a:r>
              <a:rPr lang="ru-RU" sz="2000" dirty="0"/>
              <a:t>включая и тех, кто на момент переписи временно отсутствовал</a:t>
            </a:r>
          </a:p>
          <a:p>
            <a:pPr algn="ctr"/>
            <a:endParaRPr lang="ru-RU" dirty="0"/>
          </a:p>
        </p:txBody>
      </p:sp>
      <p:pic>
        <p:nvPicPr>
          <p:cNvPr id="1026" name="Picture 2" descr="День защиты детей и Всемирный день родителей"/>
          <p:cNvPicPr>
            <a:picLocks noChangeAspect="1" noChangeArrowheads="1"/>
          </p:cNvPicPr>
          <p:nvPr/>
        </p:nvPicPr>
        <p:blipFill rotWithShape="1">
          <a:blip r:embed="rId2">
            <a:extLst>
              <a:ext uri="{28A0092B-C50C-407E-A947-70E740481C1C}">
                <a14:useLocalDpi xmlns:a14="http://schemas.microsoft.com/office/drawing/2010/main" val="0"/>
              </a:ext>
            </a:extLst>
          </a:blip>
          <a:srcRect l="26210"/>
          <a:stretch/>
        </p:blipFill>
        <p:spPr bwMode="auto">
          <a:xfrm>
            <a:off x="91440" y="1913128"/>
            <a:ext cx="4339543" cy="380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21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5"/>
          </p:nvPr>
        </p:nvSpPr>
        <p:spPr>
          <a:xfrm>
            <a:off x="905782" y="1960772"/>
            <a:ext cx="7313187" cy="4080800"/>
          </a:xfrm>
        </p:spPr>
        <p:txBody>
          <a:bodyPr/>
          <a:lstStyle/>
          <a:p>
            <a:pPr algn="just"/>
            <a:r>
              <a:rPr lang="ru-RU" sz="2200" dirty="0">
                <a:solidFill>
                  <a:schemeClr val="tx1"/>
                </a:solidFill>
              </a:rPr>
              <a:t>- лица, выехавшие в командировку на работу по контрактам с российскими или зарубежными организациями (включая работу вахтовым методом) или учебу на срок 1 год и более;</a:t>
            </a:r>
          </a:p>
          <a:p>
            <a:pPr algn="just"/>
            <a:r>
              <a:rPr lang="ru-RU" sz="2200" dirty="0">
                <a:solidFill>
                  <a:schemeClr val="tx1"/>
                </a:solidFill>
              </a:rPr>
              <a:t>- иностранные граждане, работающие в представительствах иностранных государств и международных организаций;</a:t>
            </a:r>
          </a:p>
          <a:p>
            <a:pPr algn="just"/>
            <a:r>
              <a:rPr lang="ru-RU" sz="2200" dirty="0">
                <a:solidFill>
                  <a:schemeClr val="tx1"/>
                </a:solidFill>
              </a:rPr>
              <a:t>- иностранные граждане, прибывшие в Российскую Федерацию в составе делегаций иностранных государств или международных </a:t>
            </a:r>
            <a:r>
              <a:rPr lang="ru-RU" sz="2200" dirty="0" smtClean="0">
                <a:solidFill>
                  <a:schemeClr val="tx1"/>
                </a:solidFill>
              </a:rPr>
              <a:t>организаций.</a:t>
            </a:r>
            <a:endParaRPr lang="ru-RU" sz="2200" dirty="0">
              <a:solidFill>
                <a:schemeClr val="tx1"/>
              </a:solidFill>
            </a:endParaRPr>
          </a:p>
          <a:p>
            <a:endParaRPr lang="ru-RU" dirty="0">
              <a:solidFill>
                <a:schemeClr val="tx1"/>
              </a:solidFill>
            </a:endParaRPr>
          </a:p>
        </p:txBody>
      </p:sp>
      <p:sp>
        <p:nvSpPr>
          <p:cNvPr id="4" name="Текст 3"/>
          <p:cNvSpPr>
            <a:spLocks noGrp="1"/>
          </p:cNvSpPr>
          <p:nvPr>
            <p:ph type="body" sz="quarter" idx="14"/>
          </p:nvPr>
        </p:nvSpPr>
        <p:spPr>
          <a:xfrm>
            <a:off x="905782" y="176030"/>
            <a:ext cx="8642255" cy="1562309"/>
          </a:xfrm>
        </p:spPr>
        <p:txBody>
          <a:bodyPr/>
          <a:lstStyle/>
          <a:p>
            <a:pPr>
              <a:spcBef>
                <a:spcPts val="0"/>
              </a:spcBef>
            </a:pPr>
            <a:r>
              <a:rPr lang="ru-RU" sz="2600" dirty="0">
                <a:solidFill>
                  <a:srgbClr val="F7A823"/>
                </a:solidFill>
                <a:ea typeface="+mj-ea"/>
              </a:rPr>
              <a:t>При Всероссийской переписи населения </a:t>
            </a:r>
          </a:p>
          <a:p>
            <a:pPr>
              <a:spcBef>
                <a:spcPts val="0"/>
              </a:spcBef>
            </a:pPr>
            <a:r>
              <a:rPr lang="ru-RU" sz="2600" dirty="0">
                <a:solidFill>
                  <a:srgbClr val="F7A823"/>
                </a:solidFill>
                <a:ea typeface="+mj-ea"/>
              </a:rPr>
              <a:t>не переписываются:</a:t>
            </a:r>
          </a:p>
          <a:p>
            <a:endParaRPr lang="ru-RU" dirty="0"/>
          </a:p>
        </p:txBody>
      </p:sp>
      <p:sp>
        <p:nvSpPr>
          <p:cNvPr id="5" name="Номер слайда 4"/>
          <p:cNvSpPr>
            <a:spLocks noGrp="1"/>
          </p:cNvSpPr>
          <p:nvPr>
            <p:ph type="sldNum" sz="quarter" idx="12"/>
          </p:nvPr>
        </p:nvSpPr>
        <p:spPr/>
        <p:txBody>
          <a:bodyPr/>
          <a:lstStyle/>
          <a:p>
            <a:fld id="{27A35BD2-5FEC-124D-A20F-52A962BC3A09}" type="slidenum">
              <a:rPr lang="ru-RU" smtClean="0"/>
              <a:pPr/>
              <a:t>5</a:t>
            </a:fld>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503" y="2670393"/>
            <a:ext cx="3172553" cy="3172553"/>
          </a:xfrm>
          <a:prstGeom prst="rect">
            <a:avLst/>
          </a:prstGeom>
        </p:spPr>
      </p:pic>
      <p:pic>
        <p:nvPicPr>
          <p:cNvPr id="7" name="Рисунок 6"/>
          <p:cNvPicPr>
            <a:picLocks noChangeAspect="1"/>
          </p:cNvPicPr>
          <p:nvPr/>
        </p:nvPicPr>
        <p:blipFill>
          <a:blip r:embed="rId3"/>
          <a:stretch>
            <a:fillRect/>
          </a:stretch>
        </p:blipFill>
        <p:spPr>
          <a:xfrm>
            <a:off x="8727199" y="653177"/>
            <a:ext cx="2170323" cy="2170323"/>
          </a:xfrm>
          <a:prstGeom prst="rect">
            <a:avLst/>
          </a:prstGeom>
        </p:spPr>
      </p:pic>
    </p:spTree>
    <p:extLst>
      <p:ext uri="{BB962C8B-B14F-4D97-AF65-F5344CB8AC3E}">
        <p14:creationId xmlns:p14="http://schemas.microsoft.com/office/powerpoint/2010/main" val="1472235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905782" y="176030"/>
            <a:ext cx="9418432" cy="1562309"/>
          </a:xfrm>
        </p:spPr>
        <p:txBody>
          <a:bodyPr>
            <a:normAutofit/>
          </a:bodyPr>
          <a:lstStyle/>
          <a:p>
            <a:pPr algn="ctr">
              <a:spcBef>
                <a:spcPts val="0"/>
              </a:spcBef>
            </a:pPr>
            <a:r>
              <a:rPr lang="ru-RU" dirty="0"/>
              <a:t> </a:t>
            </a:r>
            <a:r>
              <a:rPr lang="ru-RU" sz="2600" dirty="0">
                <a:solidFill>
                  <a:srgbClr val="F7A823"/>
                </a:solidFill>
                <a:ea typeface="+mj-ea"/>
              </a:rPr>
              <a:t>Переписываются по месту  постоянного жительства</a:t>
            </a:r>
            <a:endParaRPr lang="en-US" sz="2600" dirty="0">
              <a:solidFill>
                <a:srgbClr val="F7A823"/>
              </a:solidFill>
              <a:ea typeface="+mj-ea"/>
            </a:endParaRPr>
          </a:p>
          <a:p>
            <a:pPr algn="ctr">
              <a:spcBef>
                <a:spcPts val="0"/>
              </a:spcBef>
            </a:pPr>
            <a:r>
              <a:rPr lang="ru-RU" sz="2600" dirty="0">
                <a:solidFill>
                  <a:srgbClr val="F7A823"/>
                </a:solidFill>
                <a:ea typeface="+mj-ea"/>
              </a:rPr>
              <a:t> (дома вместе со своим домохозяйством) </a:t>
            </a:r>
            <a:endParaRPr lang="en-US" sz="2600" dirty="0">
              <a:solidFill>
                <a:srgbClr val="F7A823"/>
              </a:solidFill>
              <a:ea typeface="+mj-ea"/>
            </a:endParaRPr>
          </a:p>
          <a:p>
            <a:pPr algn="ctr">
              <a:spcBef>
                <a:spcPts val="0"/>
              </a:spcBef>
            </a:pPr>
            <a:r>
              <a:rPr lang="ru-RU" sz="2600" dirty="0">
                <a:solidFill>
                  <a:srgbClr val="F7A823"/>
                </a:solidFill>
                <a:ea typeface="+mj-ea"/>
              </a:rPr>
              <a:t>с отметкой о временном отсутствии:</a:t>
            </a:r>
          </a:p>
          <a:p>
            <a:endParaRPr lang="ru-RU" dirty="0"/>
          </a:p>
        </p:txBody>
      </p:sp>
      <p:sp>
        <p:nvSpPr>
          <p:cNvPr id="5" name="Номер слайда 4"/>
          <p:cNvSpPr>
            <a:spLocks noGrp="1"/>
          </p:cNvSpPr>
          <p:nvPr>
            <p:ph type="sldNum" sz="quarter" idx="12"/>
          </p:nvPr>
        </p:nvSpPr>
        <p:spPr/>
        <p:txBody>
          <a:bodyPr/>
          <a:lstStyle/>
          <a:p>
            <a:fld id="{27A35BD2-5FEC-124D-A20F-52A962BC3A09}" type="slidenum">
              <a:rPr lang="ru-RU" smtClean="0"/>
              <a:pPr/>
              <a:t>6</a:t>
            </a:fld>
            <a:endParaRPr lang="ru-RU" dirty="0"/>
          </a:p>
        </p:txBody>
      </p:sp>
      <p:sp>
        <p:nvSpPr>
          <p:cNvPr id="6" name="Прямоугольник 5"/>
          <p:cNvSpPr/>
          <p:nvPr/>
        </p:nvSpPr>
        <p:spPr>
          <a:xfrm>
            <a:off x="1158949" y="1570051"/>
            <a:ext cx="9973339" cy="5016758"/>
          </a:xfrm>
          <a:prstGeom prst="rect">
            <a:avLst/>
          </a:prstGeom>
        </p:spPr>
        <p:txBody>
          <a:bodyPr wrap="square">
            <a:spAutoFit/>
          </a:bodyPr>
          <a:lstStyle/>
          <a:p>
            <a:pPr marL="285750" indent="-285750" algn="just">
              <a:buClr>
                <a:srgbClr val="00B050"/>
              </a:buClr>
              <a:buFont typeface="Wingdings" panose="05000000000000000000" pitchFamily="2" charset="2"/>
              <a:buChar char="Ø"/>
            </a:pPr>
            <a:r>
              <a:rPr lang="ru-RU" sz="2000" dirty="0"/>
              <a:t>лица, выехавшие </a:t>
            </a:r>
            <a:r>
              <a:rPr lang="ru-RU" sz="2000" u="sng" dirty="0"/>
              <a:t>на срок менее 1 года</a:t>
            </a:r>
            <a:r>
              <a:rPr lang="ru-RU" sz="2000" dirty="0"/>
              <a:t> в командировку, на работу (включая работу вахтовым методом) или </a:t>
            </a:r>
            <a:r>
              <a:rPr lang="ru-RU" sz="2000" dirty="0" smtClean="0"/>
              <a:t>учебу;</a:t>
            </a:r>
          </a:p>
          <a:p>
            <a:pPr algn="just"/>
            <a:endParaRPr lang="ru-RU" sz="2000" dirty="0"/>
          </a:p>
          <a:p>
            <a:pPr marL="285750" indent="-285750" algn="just">
              <a:buClr>
                <a:srgbClr val="00B050"/>
              </a:buClr>
              <a:buFont typeface="Wingdings" panose="05000000000000000000" pitchFamily="2" charset="2"/>
              <a:buChar char="Ø"/>
            </a:pPr>
            <a:r>
              <a:rPr lang="ru-RU" sz="2000" dirty="0"/>
              <a:t>лица, выехавшие, </a:t>
            </a:r>
            <a:r>
              <a:rPr lang="ru-RU" sz="2000" u="sng" dirty="0"/>
              <a:t>независимо от срока</a:t>
            </a:r>
            <a:r>
              <a:rPr lang="ru-RU" sz="2000" dirty="0"/>
              <a:t>, с целью отдыха, лечения, посещения родственников или знакомых, религиозного паломничества и тому подобного</a:t>
            </a:r>
            <a:r>
              <a:rPr lang="ru-RU" sz="2000" dirty="0" smtClean="0"/>
              <a:t>;</a:t>
            </a:r>
          </a:p>
          <a:p>
            <a:pPr algn="just"/>
            <a:endParaRPr lang="ru-RU" sz="2000" dirty="0"/>
          </a:p>
          <a:p>
            <a:pPr marL="285750" indent="-285750" algn="just">
              <a:buClr>
                <a:srgbClr val="00B050"/>
              </a:buClr>
              <a:buFont typeface="Wingdings" panose="05000000000000000000" pitchFamily="2" charset="2"/>
              <a:buChar char="Ø"/>
            </a:pPr>
            <a:r>
              <a:rPr lang="ru-RU" sz="2000" dirty="0"/>
              <a:t>дети, обучающиеся в образовательных организациях общего образования интернатного типа, проживающие по месту обучения, но возвращающиеся в свои домохозяйства по выходным, на каникулы и тому подобное</a:t>
            </a:r>
            <a:r>
              <a:rPr lang="ru-RU" sz="2000" dirty="0" smtClean="0"/>
              <a:t>;</a:t>
            </a:r>
          </a:p>
          <a:p>
            <a:pPr algn="just"/>
            <a:endParaRPr lang="ru-RU" sz="2000" dirty="0"/>
          </a:p>
          <a:p>
            <a:pPr marL="285750" indent="-285750" algn="just">
              <a:buClr>
                <a:srgbClr val="00B050"/>
              </a:buClr>
              <a:buFont typeface="Wingdings" panose="05000000000000000000" pitchFamily="2" charset="2"/>
              <a:buChar char="Ø"/>
            </a:pPr>
            <a:r>
              <a:rPr lang="ru-RU" sz="2000" dirty="0"/>
              <a:t>лица, призванные на военные сборы</a:t>
            </a:r>
            <a:r>
              <a:rPr lang="ru-RU" sz="2000" dirty="0" smtClean="0"/>
              <a:t>;</a:t>
            </a:r>
          </a:p>
          <a:p>
            <a:pPr algn="just"/>
            <a:endParaRPr lang="ru-RU" sz="2000" dirty="0"/>
          </a:p>
          <a:p>
            <a:pPr marL="285750" indent="-285750" algn="just">
              <a:buClr>
                <a:srgbClr val="00B050"/>
              </a:buClr>
              <a:buFont typeface="Wingdings" panose="05000000000000000000" pitchFamily="2" charset="2"/>
              <a:buChar char="Ø"/>
            </a:pPr>
            <a:r>
              <a:rPr lang="ru-RU" sz="2000" dirty="0"/>
              <a:t>лица, находящиеся в местах предварительного заключения, которые арестованы в административном порядке, задержаны по подозрению в совершении преступления, находятся под следствием, а также лица, в отношении которых </a:t>
            </a:r>
            <a:r>
              <a:rPr lang="ru-RU" sz="2000" u="sng" dirty="0"/>
              <a:t>приговор не вступил в силу</a:t>
            </a:r>
            <a:r>
              <a:rPr lang="ru-RU" sz="2000" dirty="0"/>
              <a:t>.</a:t>
            </a:r>
          </a:p>
        </p:txBody>
      </p:sp>
    </p:spTree>
    <p:extLst>
      <p:ext uri="{BB962C8B-B14F-4D97-AF65-F5344CB8AC3E}">
        <p14:creationId xmlns:p14="http://schemas.microsoft.com/office/powerpoint/2010/main" val="1238730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7A35BD2-5FEC-124D-A20F-52A962BC3A09}" type="slidenum">
              <a:rPr lang="ru-RU" smtClean="0"/>
              <a:pPr/>
              <a:t>7</a:t>
            </a:fld>
            <a:endParaRPr lang="ru-RU" dirty="0"/>
          </a:p>
        </p:txBody>
      </p:sp>
      <p:sp>
        <p:nvSpPr>
          <p:cNvPr id="6" name="Прямоугольник 5"/>
          <p:cNvSpPr/>
          <p:nvPr/>
        </p:nvSpPr>
        <p:spPr>
          <a:xfrm>
            <a:off x="613143" y="1238993"/>
            <a:ext cx="8382000" cy="1446550"/>
          </a:xfrm>
          <a:prstGeom prst="rect">
            <a:avLst/>
          </a:prstGeom>
        </p:spPr>
        <p:txBody>
          <a:bodyPr wrap="square">
            <a:spAutoFit/>
          </a:bodyPr>
          <a:lstStyle/>
          <a:p>
            <a:r>
              <a:rPr lang="ru-RU" sz="2200" b="1" u="sng" dirty="0"/>
              <a:t>Переписываются по месту учебы</a:t>
            </a:r>
            <a:r>
              <a:rPr lang="ru-RU" sz="2200" dirty="0"/>
              <a:t> студенты (курсанты), обучающиеся в образовательных организациях высшего и среднего профессионального образования, </a:t>
            </a:r>
            <a:r>
              <a:rPr lang="ru-RU" sz="2200" u="sng" dirty="0"/>
              <a:t>проживающие по месту обучения</a:t>
            </a:r>
            <a:r>
              <a:rPr lang="ru-RU" sz="2200" dirty="0"/>
              <a:t>.</a:t>
            </a:r>
          </a:p>
        </p:txBody>
      </p:sp>
      <p:sp>
        <p:nvSpPr>
          <p:cNvPr id="8" name="Прямоугольник 7"/>
          <p:cNvSpPr/>
          <p:nvPr/>
        </p:nvSpPr>
        <p:spPr>
          <a:xfrm>
            <a:off x="613143" y="4345952"/>
            <a:ext cx="6096000" cy="1446550"/>
          </a:xfrm>
          <a:prstGeom prst="rect">
            <a:avLst/>
          </a:prstGeom>
        </p:spPr>
        <p:txBody>
          <a:bodyPr>
            <a:spAutoFit/>
          </a:bodyPr>
          <a:lstStyle/>
          <a:p>
            <a:r>
              <a:rPr lang="ru-RU" sz="2200" b="1" u="sng" dirty="0"/>
              <a:t>Переписываются в</a:t>
            </a:r>
            <a:r>
              <a:rPr lang="ru-RU" sz="2200" u="sng" dirty="0"/>
              <a:t>  </a:t>
            </a:r>
            <a:r>
              <a:rPr lang="ru-RU" sz="2200" b="1" u="sng" dirty="0"/>
              <a:t>гостиницах, больницах, домах отдыха, санаториях</a:t>
            </a:r>
            <a:r>
              <a:rPr lang="ru-RU" sz="2200" b="1" dirty="0"/>
              <a:t> и т.п.</a:t>
            </a:r>
            <a:r>
              <a:rPr lang="ru-RU" sz="2200" dirty="0"/>
              <a:t> лица, проживающие в этих учреждениях и не имеющие другого места жительства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822" y="732596"/>
            <a:ext cx="2438400" cy="2438400"/>
          </a:xfrm>
          <a:prstGeom prst="rect">
            <a:avLst/>
          </a:prstGeom>
        </p:spPr>
      </p:pic>
      <p:pic>
        <p:nvPicPr>
          <p:cNvPr id="11" name="Рисунок 10"/>
          <p:cNvPicPr>
            <a:picLocks noChangeAspect="1"/>
          </p:cNvPicPr>
          <p:nvPr/>
        </p:nvPicPr>
        <p:blipFill>
          <a:blip r:embed="rId3"/>
          <a:stretch>
            <a:fillRect/>
          </a:stretch>
        </p:blipFill>
        <p:spPr>
          <a:xfrm>
            <a:off x="6751352" y="3512392"/>
            <a:ext cx="2701121" cy="2701121"/>
          </a:xfrm>
          <a:prstGeom prst="rect">
            <a:avLst/>
          </a:prstGeom>
        </p:spPr>
      </p:pic>
    </p:spTree>
    <p:extLst>
      <p:ext uri="{BB962C8B-B14F-4D97-AF65-F5344CB8AC3E}">
        <p14:creationId xmlns:p14="http://schemas.microsoft.com/office/powerpoint/2010/main" val="4275675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905782" y="163657"/>
            <a:ext cx="6877251" cy="887903"/>
          </a:xfrm>
        </p:spPr>
        <p:txBody>
          <a:bodyPr/>
          <a:lstStyle/>
          <a:p>
            <a:r>
              <a:rPr lang="ru-RU" sz="2600" dirty="0">
                <a:solidFill>
                  <a:srgbClr val="F7A823"/>
                </a:solidFill>
                <a:ea typeface="+mj-ea"/>
              </a:rPr>
              <a:t>Переписываются по месту  нахождения:</a:t>
            </a:r>
          </a:p>
          <a:p>
            <a:endParaRPr lang="ru-RU" dirty="0"/>
          </a:p>
        </p:txBody>
      </p:sp>
      <p:sp>
        <p:nvSpPr>
          <p:cNvPr id="5" name="Номер слайда 4"/>
          <p:cNvSpPr>
            <a:spLocks noGrp="1"/>
          </p:cNvSpPr>
          <p:nvPr>
            <p:ph type="sldNum" sz="quarter" idx="12"/>
          </p:nvPr>
        </p:nvSpPr>
        <p:spPr/>
        <p:txBody>
          <a:bodyPr/>
          <a:lstStyle/>
          <a:p>
            <a:fld id="{27A35BD2-5FEC-124D-A20F-52A962BC3A09}" type="slidenum">
              <a:rPr lang="ru-RU" smtClean="0"/>
              <a:pPr/>
              <a:t>8</a:t>
            </a:fld>
            <a:endParaRPr lang="ru-RU" dirty="0"/>
          </a:p>
        </p:txBody>
      </p:sp>
      <p:sp>
        <p:nvSpPr>
          <p:cNvPr id="6" name="Прямоугольник 5"/>
          <p:cNvSpPr/>
          <p:nvPr/>
        </p:nvSpPr>
        <p:spPr>
          <a:xfrm>
            <a:off x="1222745" y="1304514"/>
            <a:ext cx="9952074" cy="5355312"/>
          </a:xfrm>
          <a:prstGeom prst="rect">
            <a:avLst/>
          </a:prstGeom>
        </p:spPr>
        <p:txBody>
          <a:bodyPr wrap="square">
            <a:spAutoFit/>
          </a:bodyPr>
          <a:lstStyle/>
          <a:p>
            <a:pPr marL="285750" indent="-285750" algn="just">
              <a:buClr>
                <a:srgbClr val="00B050"/>
              </a:buClr>
              <a:buFont typeface="Wingdings" panose="05000000000000000000" pitchFamily="2" charset="2"/>
              <a:buChar char="Ø"/>
            </a:pPr>
            <a:r>
              <a:rPr lang="ru-RU" sz="2000" dirty="0"/>
              <a:t> военнослужащие и гражданское население (включая членов семей военнослужащих), проживающие на территориях закрытых административно-территориальных образований, закрытых военных городков, воинских частей и организаций, имеющих систему пропусков,  </a:t>
            </a:r>
          </a:p>
          <a:p>
            <a:pPr marL="285750" indent="-285750" algn="just">
              <a:buFont typeface="Wingdings" panose="05000000000000000000" pitchFamily="2" charset="2"/>
              <a:buChar char="Ø"/>
            </a:pPr>
            <a:endParaRPr lang="ru-RU" sz="2000" dirty="0" smtClean="0"/>
          </a:p>
          <a:p>
            <a:pPr marL="285750" indent="-285750" algn="just">
              <a:buClr>
                <a:srgbClr val="00B050"/>
              </a:buClr>
              <a:buFont typeface="Wingdings" panose="05000000000000000000" pitchFamily="2" charset="2"/>
              <a:buChar char="Ø"/>
            </a:pPr>
            <a:r>
              <a:rPr lang="ru-RU" sz="2000" dirty="0" smtClean="0"/>
              <a:t>лица</a:t>
            </a:r>
            <a:r>
              <a:rPr lang="ru-RU" sz="2000" dirty="0"/>
              <a:t>, находящиеся в местах предварительного заключения, в отношении которых </a:t>
            </a:r>
            <a:r>
              <a:rPr lang="ru-RU" sz="2000" u="sng" dirty="0"/>
              <a:t>приговор вступил в силу</a:t>
            </a:r>
            <a:r>
              <a:rPr lang="ru-RU" sz="2000" dirty="0"/>
              <a:t>, а также отбывающие наказание в местах лишения свободы</a:t>
            </a:r>
            <a:r>
              <a:rPr lang="ru-RU" sz="2000" dirty="0" smtClean="0"/>
              <a:t>;</a:t>
            </a:r>
          </a:p>
          <a:p>
            <a:pPr marL="285750" indent="-285750" algn="just">
              <a:buClr>
                <a:srgbClr val="00B050"/>
              </a:buClr>
              <a:buFont typeface="Wingdings" panose="05000000000000000000" pitchFamily="2" charset="2"/>
              <a:buChar char="Ø"/>
            </a:pPr>
            <a:endParaRPr lang="ru-RU" sz="2000" dirty="0"/>
          </a:p>
          <a:p>
            <a:pPr marL="285750" indent="-285750" algn="just">
              <a:buClr>
                <a:srgbClr val="00B050"/>
              </a:buClr>
              <a:buFont typeface="Wingdings" panose="05000000000000000000" pitchFamily="2" charset="2"/>
              <a:buChar char="Ø"/>
            </a:pPr>
            <a:r>
              <a:rPr lang="ru-RU" sz="2000" dirty="0"/>
              <a:t>лица, находящиеся в местах предварительного заключения, </a:t>
            </a:r>
            <a:r>
              <a:rPr lang="ru-RU" sz="2000" u="sng" dirty="0"/>
              <a:t>не имеющие места постоянного жительства</a:t>
            </a:r>
            <a:r>
              <a:rPr lang="ru-RU" sz="2000" dirty="0"/>
              <a:t> на территории России (независимо от того, осуждены они или нет). </a:t>
            </a:r>
            <a:endParaRPr lang="ru-RU" sz="2000" dirty="0" smtClean="0"/>
          </a:p>
          <a:p>
            <a:pPr marL="285750" indent="-285750" algn="just">
              <a:buFont typeface="Wingdings" panose="05000000000000000000" pitchFamily="2" charset="2"/>
              <a:buChar char="Ø"/>
            </a:pPr>
            <a:endParaRPr lang="ru-RU" dirty="0"/>
          </a:p>
          <a:p>
            <a:pPr algn="just"/>
            <a:endParaRPr lang="ru-RU" u="sng" dirty="0" smtClean="0"/>
          </a:p>
          <a:p>
            <a:pPr algn="ctr"/>
            <a:r>
              <a:rPr lang="ru-RU" sz="2200" u="sng" dirty="0" smtClean="0"/>
              <a:t>Перепись </a:t>
            </a:r>
            <a:r>
              <a:rPr lang="ru-RU" sz="2200" u="sng" dirty="0"/>
              <a:t>в данном случае осуществляют соответствующие федеральные органы исполнительной власти, </a:t>
            </a:r>
            <a:endParaRPr lang="ru-RU" sz="2200" u="sng" dirty="0" smtClean="0"/>
          </a:p>
          <a:p>
            <a:pPr algn="ctr"/>
            <a:r>
              <a:rPr lang="ru-RU" sz="2200" u="sng" dirty="0" smtClean="0"/>
              <a:t>в </a:t>
            </a:r>
            <a:r>
              <a:rPr lang="ru-RU" sz="2200" u="sng" dirty="0"/>
              <a:t>ведении которых находятся данные </a:t>
            </a:r>
            <a:r>
              <a:rPr lang="ru-RU" sz="2200" u="sng" dirty="0" smtClean="0"/>
              <a:t>объекты</a:t>
            </a:r>
            <a:r>
              <a:rPr lang="ru-RU" u="sng" dirty="0" smtClean="0"/>
              <a:t>. </a:t>
            </a:r>
            <a:endParaRPr lang="ru-RU" dirty="0"/>
          </a:p>
        </p:txBody>
      </p:sp>
    </p:spTree>
    <p:extLst>
      <p:ext uri="{BB962C8B-B14F-4D97-AF65-F5344CB8AC3E}">
        <p14:creationId xmlns:p14="http://schemas.microsoft.com/office/powerpoint/2010/main" val="397801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905782" y="176030"/>
            <a:ext cx="8323278" cy="993551"/>
          </a:xfrm>
        </p:spPr>
        <p:txBody>
          <a:bodyPr>
            <a:normAutofit/>
          </a:bodyPr>
          <a:lstStyle/>
          <a:p>
            <a:r>
              <a:rPr lang="ru-RU" sz="2600" dirty="0">
                <a:solidFill>
                  <a:srgbClr val="F7A823"/>
                </a:solidFill>
                <a:ea typeface="+mj-ea"/>
              </a:rPr>
              <a:t>Переписываются по месту жительства в общем порядке</a:t>
            </a:r>
          </a:p>
        </p:txBody>
      </p:sp>
      <p:sp>
        <p:nvSpPr>
          <p:cNvPr id="5" name="Номер слайда 4"/>
          <p:cNvSpPr>
            <a:spLocks noGrp="1"/>
          </p:cNvSpPr>
          <p:nvPr>
            <p:ph type="sldNum" sz="quarter" idx="12"/>
          </p:nvPr>
        </p:nvSpPr>
        <p:spPr/>
        <p:txBody>
          <a:bodyPr/>
          <a:lstStyle/>
          <a:p>
            <a:fld id="{27A35BD2-5FEC-124D-A20F-52A962BC3A09}" type="slidenum">
              <a:rPr lang="ru-RU" smtClean="0"/>
              <a:pPr/>
              <a:t>9</a:t>
            </a:fld>
            <a:endParaRPr lang="ru-RU" dirty="0"/>
          </a:p>
        </p:txBody>
      </p:sp>
      <p:sp>
        <p:nvSpPr>
          <p:cNvPr id="6" name="Прямоугольник 5"/>
          <p:cNvSpPr/>
          <p:nvPr/>
        </p:nvSpPr>
        <p:spPr>
          <a:xfrm>
            <a:off x="489098" y="1443841"/>
            <a:ext cx="10542098" cy="4493538"/>
          </a:xfrm>
          <a:prstGeom prst="rect">
            <a:avLst/>
          </a:prstGeom>
        </p:spPr>
        <p:txBody>
          <a:bodyPr wrap="square">
            <a:spAutoFit/>
          </a:bodyPr>
          <a:lstStyle/>
          <a:p>
            <a:pPr marL="285750" indent="-285750" algn="just">
              <a:buClr>
                <a:srgbClr val="00B050"/>
              </a:buClr>
              <a:buFont typeface="Wingdings" panose="05000000000000000000" pitchFamily="2" charset="2"/>
              <a:buChar char="Ø"/>
            </a:pPr>
            <a:r>
              <a:rPr lang="ru-RU" sz="2200" dirty="0"/>
              <a:t>военнослужащие, проживающие со своими домохозяйствами вне территорий закрытых административно-территориальных образований, закрытых военных городков, воинских частей и организаций, имеющих систему пропусков</a:t>
            </a:r>
            <a:r>
              <a:rPr lang="ru-RU" sz="2200" dirty="0" smtClean="0"/>
              <a:t>;</a:t>
            </a:r>
          </a:p>
          <a:p>
            <a:pPr marL="285750" indent="-285750" algn="just">
              <a:buClr>
                <a:srgbClr val="00B050"/>
              </a:buClr>
              <a:buFont typeface="Wingdings" panose="05000000000000000000" pitchFamily="2" charset="2"/>
              <a:buChar char="Ø"/>
            </a:pPr>
            <a:endParaRPr lang="ru-RU" sz="2200" dirty="0"/>
          </a:p>
          <a:p>
            <a:pPr marL="285750" indent="-285750" algn="just">
              <a:buClr>
                <a:srgbClr val="00B050"/>
              </a:buClr>
              <a:buFont typeface="Wingdings" panose="05000000000000000000" pitchFamily="2" charset="2"/>
              <a:buChar char="Ø"/>
            </a:pPr>
            <a:r>
              <a:rPr lang="ru-RU" sz="2200" dirty="0"/>
              <a:t>постоянно проживающие в Российской Федерации иностранные граждане и лица без гражданства</a:t>
            </a:r>
            <a:r>
              <a:rPr lang="ru-RU" sz="2200" dirty="0" smtClean="0"/>
              <a:t>;</a:t>
            </a:r>
          </a:p>
          <a:p>
            <a:pPr marL="285750" indent="-285750" algn="just">
              <a:buClr>
                <a:srgbClr val="00B050"/>
              </a:buClr>
              <a:buFont typeface="Wingdings" panose="05000000000000000000" pitchFamily="2" charset="2"/>
              <a:buChar char="Ø"/>
            </a:pPr>
            <a:endParaRPr lang="ru-RU" sz="2200" dirty="0"/>
          </a:p>
          <a:p>
            <a:pPr marL="285750" indent="-285750" algn="just">
              <a:buClr>
                <a:srgbClr val="00B050"/>
              </a:buClr>
              <a:buFont typeface="Wingdings" panose="05000000000000000000" pitchFamily="2" charset="2"/>
              <a:buChar char="Ø"/>
            </a:pPr>
            <a:r>
              <a:rPr lang="ru-RU" sz="2200" dirty="0"/>
              <a:t>лица (независимо от их гражданства), прибывшие на работу (кроме иностранных граждан, работающих в представительствах иностранных государств и международных организаций) или учебу на срок 1 год и более (независимо от того, когда они прибыли – в октябре 2021 года, месяц или год тому назад, главное – намерение проживать в этом месте год и более). </a:t>
            </a:r>
          </a:p>
        </p:txBody>
      </p:sp>
    </p:spTree>
    <p:extLst>
      <p:ext uri="{BB962C8B-B14F-4D97-AF65-F5344CB8AC3E}">
        <p14:creationId xmlns:p14="http://schemas.microsoft.com/office/powerpoint/2010/main" val="747970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ВПН">
      <a:dk1>
        <a:sysClr val="windowText" lastClr="000000"/>
      </a:dk1>
      <a:lt1>
        <a:sysClr val="window" lastClr="FFFFFF"/>
      </a:lt1>
      <a:dk2>
        <a:srgbClr val="44546A"/>
      </a:dk2>
      <a:lt2>
        <a:srgbClr val="E7E6E6"/>
      </a:lt2>
      <a:accent1>
        <a:srgbClr val="F7A823"/>
      </a:accent1>
      <a:accent2>
        <a:srgbClr val="4EB051"/>
      </a:accent2>
      <a:accent3>
        <a:srgbClr val="E52329"/>
      </a:accent3>
      <a:accent4>
        <a:srgbClr val="169FDB"/>
      </a:accent4>
      <a:accent5>
        <a:srgbClr val="92D050"/>
      </a:accent5>
      <a:accent6>
        <a:srgbClr val="FF000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800" dirty="0" smtClean="0">
            <a:solidFill>
              <a:schemeClr val="tx1">
                <a:lumMod val="65000"/>
                <a:lumOff val="35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3832</TotalTime>
  <Words>1032</Words>
  <Application>Microsoft Office PowerPoint</Application>
  <PresentationFormat>Произвольный</PresentationFormat>
  <Paragraphs>84</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Специальное оформление</vt:lpstr>
      <vt:lpstr>Основные методологические и организационные положения Всероссийской переписи населения  2020 года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Владинцева</dc:creator>
  <cp:lastModifiedBy>P38_ManzanovaNU</cp:lastModifiedBy>
  <cp:revision>246</cp:revision>
  <dcterms:created xsi:type="dcterms:W3CDTF">2019-11-05T08:47:41Z</dcterms:created>
  <dcterms:modified xsi:type="dcterms:W3CDTF">2021-08-20T00:22:02Z</dcterms:modified>
</cp:coreProperties>
</file>