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76" r:id="rId4"/>
    <p:sldId id="290" r:id="rId5"/>
    <p:sldId id="280" r:id="rId6"/>
    <p:sldId id="287" r:id="rId7"/>
    <p:sldId id="277" r:id="rId8"/>
    <p:sldId id="278" r:id="rId9"/>
    <p:sldId id="279" r:id="rId10"/>
    <p:sldId id="283" r:id="rId11"/>
    <p:sldId id="284" r:id="rId12"/>
    <p:sldId id="285" r:id="rId13"/>
    <p:sldId id="271" r:id="rId14"/>
    <p:sldId id="288" r:id="rId15"/>
    <p:sldId id="257" r:id="rId16"/>
    <p:sldId id="286" r:id="rId17"/>
    <p:sldId id="289" r:id="rId18"/>
    <p:sldId id="259" r:id="rId19"/>
    <p:sldId id="260" r:id="rId20"/>
    <p:sldId id="261" r:id="rId21"/>
    <p:sldId id="27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F29B37-16E1-4CB2-801C-CDC915CFD18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437DCF-FD14-43DB-A338-74E3F05B258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927651" y="363133"/>
            <a:ext cx="10243931" cy="5936973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0" b="1" dirty="0">
                <a:ln w="1905">
                  <a:solidFill>
                    <a:srgbClr val="F14124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jestic" panose="03000600000000020000" pitchFamily="66" charset="0"/>
              </a:rPr>
              <a:t>«Вся жизнь их и труд – </a:t>
            </a:r>
          </a:p>
          <a:p>
            <a:pPr lvl="0" algn="ctr"/>
            <a:r>
              <a:rPr lang="ru-RU" sz="8000" b="1" dirty="0">
                <a:ln w="1905">
                  <a:solidFill>
                    <a:srgbClr val="F14124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jestic" panose="03000600000000020000" pitchFamily="66" charset="0"/>
              </a:rPr>
              <a:t>это яркий пример </a:t>
            </a:r>
          </a:p>
          <a:p>
            <a:pPr lvl="0" algn="ctr"/>
            <a:r>
              <a:rPr lang="ru-RU" sz="8000" b="1" dirty="0">
                <a:ln w="1905">
                  <a:solidFill>
                    <a:srgbClr val="F14124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jestic" panose="03000600000000020000" pitchFamily="66" charset="0"/>
              </a:rPr>
              <a:t>для всех поколений»</a:t>
            </a:r>
            <a:endParaRPr lang="ru-RU" sz="8000" b="1" dirty="0">
              <a:ln w="1905">
                <a:solidFill>
                  <a:srgbClr val="F14124">
                    <a:lumMod val="50000"/>
                  </a:srgbClr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ajestic" panose="0300060000000002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6" y="200024"/>
            <a:ext cx="4968875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8968" y="660621"/>
            <a:ext cx="6924139" cy="554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4400" b="1" dirty="0">
                <a:solidFill>
                  <a:srgbClr val="0070C0"/>
                </a:solidFill>
                <a:latin typeface="Majestic" panose="03000600000000020000" pitchFamily="66" charset="0"/>
                <a:cs typeface="Times New Roman" panose="02020603050405020304" pitchFamily="18" charset="0"/>
              </a:rPr>
              <a:t>Кравцова Маргарита Аркадьевна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творческий,эрудированный,высококвалифицированный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учитель. В основе её педагогических методов лежат принципы системно - </a:t>
            </a:r>
            <a:r>
              <a:rPr lang="ru-RU" sz="2800" b="1" dirty="0" err="1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подхода с опорой на личностно ориентированное обучение. </a:t>
            </a:r>
          </a:p>
          <a:p>
            <a:pPr marL="228600" lvl="0" indent="-18288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Ученики Маргариты Аркадьевны на протяжении многих лет принимают участие в конкурсах, олимпиадах, фестивалях различного уровня  и показывают высокий уровень подготовленности.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4193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25438"/>
            <a:ext cx="12052300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0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80327"/>
            <a:ext cx="11583987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8876" y="5428257"/>
            <a:ext cx="104190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 учителя отмечен благодарностями, почётными грамотами. В 2019 г. присвоено звание </a:t>
            </a:r>
            <a:br>
              <a:rPr lang="ru-RU" sz="2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«Ветеран труда Иркутской области»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218"/>
            <a:ext cx="4481513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9271" y="399245"/>
            <a:ext cx="7379595" cy="461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5400" b="1" dirty="0" err="1">
                <a:solidFill>
                  <a:srgbClr val="0070C0"/>
                </a:solidFill>
                <a:latin typeface="Majestic" panose="03000600000000020000" pitchFamily="66" charset="0"/>
                <a:cs typeface="Times New Roman" panose="02020603050405020304" pitchFamily="18" charset="0"/>
              </a:rPr>
              <a:t>Бодоева</a:t>
            </a:r>
            <a:r>
              <a:rPr lang="ru-RU" sz="5400" b="1" dirty="0">
                <a:solidFill>
                  <a:srgbClr val="0070C0"/>
                </a:solidFill>
                <a:latin typeface="Majestic" panose="03000600000000020000" pitchFamily="66" charset="0"/>
                <a:cs typeface="Times New Roman" panose="02020603050405020304" pitchFamily="18" charset="0"/>
              </a:rPr>
              <a:t>  Галина Руслановна </a:t>
            </a:r>
          </a:p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педагог по призванию, стремится разбудить в детях стремление понять окружающий мир, наблюдать и осмысливать увиденное .</a:t>
            </a:r>
          </a:p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Более 30 лет обучает географии детей. Плодотворно сотрудничает с Центром дополнительного образования  детей по направлению «Краеведение и туризм», ученики Галины Руслановны неоднократно становились победителями олимпиад, конкурсов.</a:t>
            </a:r>
          </a:p>
        </p:txBody>
      </p:sp>
    </p:spTree>
    <p:extLst>
      <p:ext uri="{BB962C8B-B14F-4D97-AF65-F5344CB8AC3E}">
        <p14:creationId xmlns:p14="http://schemas.microsoft.com/office/powerpoint/2010/main" val="13408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2" y="5863"/>
            <a:ext cx="11831392" cy="665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7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1982" y="5312325"/>
            <a:ext cx="8683348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учителя отмечен благодарностями, почетными грамотами. В  2019 г. присвоено звание </a:t>
            </a:r>
            <a:b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«Ветеран труда Иркутской области»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82245" y="126804"/>
            <a:ext cx="5103136" cy="2837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1212"/>
          <a:stretch/>
        </p:blipFill>
        <p:spPr>
          <a:xfrm>
            <a:off x="8843734" y="121853"/>
            <a:ext cx="3219477" cy="4398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2" y="121851"/>
            <a:ext cx="3288911" cy="439863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48" y="3058777"/>
            <a:ext cx="3388538" cy="227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1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0" y="220759"/>
            <a:ext cx="4933013" cy="644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29414" y="199727"/>
            <a:ext cx="68608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solidFill>
                  <a:srgbClr val="0070C0"/>
                </a:solidFill>
                <a:latin typeface="Majestic" panose="03000600000000020000" pitchFamily="66" charset="0"/>
                <a:cs typeface="Times New Roman" panose="02020603050405020304" pitchFamily="18" charset="0"/>
              </a:rPr>
              <a:t>Павлова Екатерина Петровна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более тридцати лет жизни связала с почтовой отраслью.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Пришла на почту после окончания школы. В 1981 году  стала работать сортировщицей на страховом участке, её трудолюбие не осталось не замеченным у руководства почтамта, в тот же год была направлена на учебу в профессиональное училище №36 г. Ангарск, где освоила профессию «Оператор, телефонист, телеграфист» . После окончания учебы вернулась в Боханский почтамт.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 1982 г. работает контролёром.</a:t>
            </a:r>
          </a:p>
          <a:p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1985 г.-переведена инструктором. Благодаря своей ответственности к выполнению профессиональных обязанностей в 1986 г. Екатерину Петровну назначают начальником отделения почтовой связи п. Бохан.</a:t>
            </a:r>
            <a:b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1992 г.-1997 г. –заместитель начальника почтовой связи </a:t>
            </a:r>
            <a:r>
              <a:rPr lang="ru-RU" sz="2000" b="1" dirty="0" err="1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Боханского</a:t>
            </a:r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района.</a:t>
            </a:r>
            <a:b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1998 г.-инструктор</a:t>
            </a:r>
          </a:p>
          <a:p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1999 г.-2003 г. главная касса</a:t>
            </a:r>
          </a:p>
          <a:p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 2003 г. по 2020г. – контролёр по переводным операциям</a:t>
            </a:r>
          </a:p>
          <a:p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2020г. ушла на заслуженный отдых.</a:t>
            </a:r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4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6" y="115910"/>
            <a:ext cx="8529637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51" y="115910"/>
            <a:ext cx="263366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3639" y="5151460"/>
            <a:ext cx="1108871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многолетний, добросовестный  труд Екатерина Петровна </a:t>
            </a:r>
            <a:br>
              <a:rPr lang="ru-RU" sz="24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отмечена и награждена благодарностями, </a:t>
            </a:r>
            <a:br>
              <a:rPr lang="ru-RU" sz="24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2020  году было присвоено звание </a:t>
            </a:r>
            <a:br>
              <a:rPr lang="ru-RU" sz="24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«Ветеран труда Иркутской области»</a:t>
            </a:r>
            <a:br>
              <a:rPr lang="ru-RU" sz="24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74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65964" y="651164"/>
            <a:ext cx="6941127" cy="523485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4800" b="1" dirty="0" err="1" smtClean="0">
                <a:solidFill>
                  <a:srgbClr val="0070C0"/>
                </a:solidFill>
                <a:latin typeface="Majestic" panose="03000600000000020000" pitchFamily="66" charset="0"/>
                <a:cs typeface="Times New Roman" panose="02020603050405020304" pitchFamily="18" charset="0"/>
              </a:rPr>
              <a:t>Барлукова</a:t>
            </a:r>
            <a:r>
              <a:rPr lang="ru-RU" sz="4800" b="1" dirty="0" smtClean="0">
                <a:solidFill>
                  <a:srgbClr val="0070C0"/>
                </a:solidFill>
                <a:latin typeface="Majestic" panose="03000600000000020000" pitchFamily="66" charset="0"/>
                <a:cs typeface="Times New Roman" panose="02020603050405020304" pitchFamily="18" charset="0"/>
              </a:rPr>
              <a:t> Анна Руслановна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учитель биологии, имеет стабильные результаты освоения обучающимися образовательных программ. На своих уроках создаёт атмосферу «ученик-учитель», «учитель-ученик».</a:t>
            </a:r>
          </a:p>
          <a:p>
            <a:pPr algn="just"/>
            <a:r>
              <a:rPr lang="ru-RU" sz="28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Результатом её деятельности являются призовые места учащихся  на научно- практической конференции «Шаг будущее» муниципального, областного и федерального уровня.</a:t>
            </a:r>
            <a:endParaRPr lang="ru-RU" sz="2800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9294" r="48611" b="51716"/>
          <a:stretch/>
        </p:blipFill>
        <p:spPr>
          <a:xfrm>
            <a:off x="571943" y="584450"/>
            <a:ext cx="3858389" cy="506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0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52" t="1460" b="-217"/>
          <a:stretch/>
        </p:blipFill>
        <p:spPr>
          <a:xfrm>
            <a:off x="3992598" y="1306137"/>
            <a:ext cx="4148229" cy="5386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t="885" r="4367" b="1403"/>
          <a:stretch/>
        </p:blipFill>
        <p:spPr>
          <a:xfrm>
            <a:off x="8334011" y="193183"/>
            <a:ext cx="3746372" cy="5072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3839" r="5546" b="2721"/>
          <a:stretch/>
        </p:blipFill>
        <p:spPr>
          <a:xfrm>
            <a:off x="115910" y="193183"/>
            <a:ext cx="3670479" cy="51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9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8941" y="1111417"/>
            <a:ext cx="806217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solidFill>
                  <a:srgbClr val="F14124">
                    <a:lumMod val="75000"/>
                  </a:srgbClr>
                </a:solidFill>
                <a:latin typeface="Monotype Corsiva" panose="03010101010201010101" pitchFamily="66" charset="0"/>
              </a:rPr>
              <a:t>ВЕТЕРАНЫ ТРУДА </a:t>
            </a:r>
          </a:p>
          <a:p>
            <a:pPr lvl="0" algn="ctr"/>
            <a:r>
              <a:rPr lang="ru-RU" sz="5400" b="1" dirty="0">
                <a:solidFill>
                  <a:srgbClr val="F14124">
                    <a:lumMod val="75000"/>
                  </a:srgbClr>
                </a:solidFill>
                <a:latin typeface="Monotype Corsiva" panose="03010101010201010101" pitchFamily="66" charset="0"/>
              </a:rPr>
              <a:t>ИРКУТСКОЙ ОБЛАСТИ </a:t>
            </a:r>
          </a:p>
          <a:p>
            <a:pPr lvl="0" algn="ctr"/>
            <a:r>
              <a:rPr lang="ru-RU" sz="4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МУНИЦИПАЛЬНОГО </a:t>
            </a:r>
          </a:p>
          <a:p>
            <a:pPr lvl="0" algn="ctr"/>
            <a:r>
              <a:rPr lang="ru-RU" sz="4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ОБРАЗОВАНИЯ </a:t>
            </a:r>
          </a:p>
          <a:p>
            <a:pPr lvl="0" algn="ctr"/>
            <a:r>
              <a:rPr lang="ru-RU" sz="4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«ХОХОРСК»</a:t>
            </a:r>
          </a:p>
          <a:p>
            <a:pPr lvl="0" algn="ctr"/>
            <a:r>
              <a:rPr lang="ru-RU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2020г.</a:t>
            </a:r>
            <a:endParaRPr lang="ru-RU" sz="4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64" y="0"/>
            <a:ext cx="7778750" cy="1143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215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95" y="0"/>
            <a:ext cx="3510762" cy="25308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58" y="809843"/>
            <a:ext cx="3655542" cy="2475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99188" cy="4262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t="415" r="3856" b="1"/>
          <a:stretch/>
        </p:blipFill>
        <p:spPr>
          <a:xfrm>
            <a:off x="9208394" y="0"/>
            <a:ext cx="2983606" cy="426229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00" y="2927608"/>
            <a:ext cx="3401418" cy="22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5764" y="5215428"/>
            <a:ext cx="10328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Труд учителя отмечен благодарностями, почётными грамотами. В 2019 г. присвоено звание</a:t>
            </a:r>
            <a:br>
              <a:rPr lang="ru-RU" sz="2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«Ветеран труда Иркутской области»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44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2180" y="510429"/>
            <a:ext cx="8746435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Дорогие </a:t>
            </a:r>
          </a:p>
          <a:p>
            <a:pPr algn="ctr"/>
            <a:r>
              <a:rPr lang="ru-RU" sz="36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Ветераны    </a:t>
            </a:r>
            <a:r>
              <a:rPr lang="ru-RU" sz="36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труда!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Примите  наши  искренние 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поздравления 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с праздником –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 с Днём ветерана труда Иркутской области.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 Вы всегда в строю, всегда  рядом. 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Ваш  опыт  и  Ваши  знания  бесценны,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 именно  Вы  прокладываете  дорогу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 к  сегодняшним  нашим  успехам 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и  новым  свершениям. 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От  всей  души  желаем  Вам 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здоровья  и  благополучия, 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неиссякаемого  запаса 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душевных  сил  и  энергии.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962" y="1506547"/>
            <a:ext cx="4136038" cy="535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4722961" cy="61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1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4428" y="397744"/>
            <a:ext cx="673565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4400" b="1" dirty="0" err="1">
                <a:solidFill>
                  <a:srgbClr val="0070C0"/>
                </a:solidFill>
                <a:latin typeface="Majestic" panose="03000600000000020000" pitchFamily="66" charset="0"/>
              </a:rPr>
              <a:t>Елаева</a:t>
            </a:r>
            <a:r>
              <a:rPr lang="ru-RU" sz="4400" b="1" dirty="0">
                <a:solidFill>
                  <a:srgbClr val="0070C0"/>
                </a:solidFill>
                <a:latin typeface="Majestic" panose="03000600000000020000" pitchFamily="66" charset="0"/>
              </a:rPr>
              <a:t> Алла Борисовна</a:t>
            </a:r>
            <a:endParaRPr lang="ru-RU" sz="4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учитель начальных классов.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В раннем детстве, когда маленькую девочку Аллу спрашивали о её будущей профессии, то она не задумываясь отвечала: «я буду учить маленьких детей!». 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В 1962 г. после окончания школы из </a:t>
            </a:r>
            <a:r>
              <a:rPr lang="ru-RU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Эхиритского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района деревни </a:t>
            </a:r>
            <a:r>
              <a:rPr lang="ru-RU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Кукунут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приехала на учебу в БПУ им. Д. Банзарова Алла Борисовна.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В 1966 г. после окончания училища назначена учителем и директором в </a:t>
            </a:r>
            <a:r>
              <a:rPr lang="ru-RU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Шарагунскую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начальную школу.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В 1967 г. переведена учителем начальных классов в </a:t>
            </a:r>
            <a:r>
              <a:rPr lang="ru-RU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Хохорскую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среднюю школу.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В 1974 г. переведена учителем начальных классов в </a:t>
            </a:r>
            <a:r>
              <a:rPr lang="ru-RU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Харатиргенскую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начальную школу.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 1985 г. по 1988 г. директор </a:t>
            </a:r>
            <a:r>
              <a:rPr lang="ru-RU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Харатиргенской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начальной школы.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 1988 г. по 2010 г. проработала учителем начальных классов  в </a:t>
            </a:r>
            <a:r>
              <a:rPr lang="ru-RU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Харатиргенской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школы/сад.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В 2010 г. ушла на заслуженный отдых.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За время работы Алла Борисовна творчески подходила к своей работе. Двигаясь только вперёд, целиком отдавая себя любимому делу-воспитанию и обучению детей.</a:t>
            </a:r>
          </a:p>
        </p:txBody>
      </p:sp>
      <p:pic>
        <p:nvPicPr>
          <p:cNvPr id="2050" name="Picture 2" descr="C:\Users\ХСДК\Desktop\IMG-8c5eb300223b9bf4ddf8881b65200a98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6" y="397744"/>
            <a:ext cx="4398820" cy="586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0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ХСДК\Desktop\IMG-d55fb3321ea4cb21b69a1c66b13a3974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3199" y="377874"/>
            <a:ext cx="3022995" cy="226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ХСДК\Desktop\IMG-088f3d13a274f9e7bb04f74cd4e68b5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4968" y="350553"/>
            <a:ext cx="2804441" cy="210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ХСДК\Desktop\IMG-f8103732a5fdf6eed7db217ef043e1fd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7955" r="2254" b="4103"/>
          <a:stretch/>
        </p:blipFill>
        <p:spPr bwMode="auto">
          <a:xfrm rot="16200000">
            <a:off x="3939935" y="656823"/>
            <a:ext cx="4314424" cy="300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ХСДК\Desktop\IMG-7bf8caf141de8153afd683f32b8e7d1a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r="3721" b="3664"/>
          <a:stretch/>
        </p:blipFill>
        <p:spPr bwMode="auto">
          <a:xfrm rot="16200000">
            <a:off x="1583524" y="944802"/>
            <a:ext cx="3782062" cy="261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ХСДК\Desktop\IMG-2f289b1ad800e63355642bd7cdce149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44217" y="835449"/>
            <a:ext cx="3782062" cy="28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ХСДК\Desktop\IMG-abb15adf90b07888e0d41394d228cced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9" t="1671" r="34483" b="3916"/>
          <a:stretch/>
        </p:blipFill>
        <p:spPr bwMode="auto">
          <a:xfrm rot="16200000">
            <a:off x="5299290" y="1642058"/>
            <a:ext cx="1695263" cy="5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91867" y="5380672"/>
            <a:ext cx="97101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многолетний, добросовестный  труд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алла</a:t>
            </a:r>
            <a:r>
              <a:rPr lang="ru-RU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</a:t>
            </a:r>
            <a:r>
              <a:rPr lang="ru-RU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отмечена </a:t>
            </a:r>
            <a: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награждена благодарностями и почетными </a:t>
            </a:r>
            <a:r>
              <a:rPr lang="ru-RU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грамотами</a:t>
            </a:r>
            <a:endParaRPr lang="ru-RU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медаль </a:t>
            </a:r>
          </a:p>
          <a:p>
            <a:pPr lvl="0" algn="ctr"/>
            <a:r>
              <a:rPr lang="ru-RU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«70 лет усть-ордынскому бурятскому автономному округу»</a:t>
            </a:r>
            <a: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541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" y="182563"/>
            <a:ext cx="4754563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9273" y="427681"/>
            <a:ext cx="7443988" cy="574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4800" b="1" dirty="0">
                <a:solidFill>
                  <a:srgbClr val="0070C0"/>
                </a:solidFill>
                <a:latin typeface="Majestic" panose="03000600000000020000" pitchFamily="66" charset="0"/>
                <a:cs typeface="Times New Roman" panose="02020603050405020304" pitchFamily="18" charset="0"/>
              </a:rPr>
              <a:t>Сергеева Нина Даниловна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учитель английского языка, 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Хохорской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средней школе она трудилась более сорока лет, с 1972 по 2014 год - одна запись  в трудовой книжке . Родилась в Амурской области районном посёлке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Новокиевский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увал, после окончания школы в 1968 г. поступила Иркутский государственный педагогический институт им. Хошимина, после окончания института была направлена 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Хохорскую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среднюю школу.</a:t>
            </a:r>
          </a:p>
          <a:p>
            <a:pPr marL="228600" lvl="0" indent="-18288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Нина Даниловна в совершенстве владела методикой преподавания своего предмета, её уроки были тщательно продуманы, запланированы. На протяжении ряда лет была заместителем директора по внеклассной и внешкольной работе, входила в сборную команду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Боханского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района по волейболу и баскетболу.</a:t>
            </a:r>
          </a:p>
        </p:txBody>
      </p:sp>
    </p:spTree>
    <p:extLst>
      <p:ext uri="{BB962C8B-B14F-4D97-AF65-F5344CB8AC3E}">
        <p14:creationId xmlns:p14="http://schemas.microsoft.com/office/powerpoint/2010/main" val="427391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4" y="127761"/>
            <a:ext cx="11820525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1374" y="5717962"/>
            <a:ext cx="9272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Добросовестный труд педагога отмечен благодарностями, почётными грамотами.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6699" y="179249"/>
            <a:ext cx="7169239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C00000"/>
              </a:buClr>
            </a:pPr>
            <a:r>
              <a:rPr lang="ru-RU" sz="4400" b="1" dirty="0">
                <a:solidFill>
                  <a:srgbClr val="0070C0"/>
                </a:solidFill>
                <a:latin typeface="Majestic" panose="03000600000000020000" pitchFamily="66" charset="0"/>
              </a:rPr>
              <a:t>Николаева Пелагея Иосифовна </a:t>
            </a: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</a:rPr>
              <a:t>–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1955г.р. 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Окончив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Хохорскую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среднюю школу в 1972г. поступила 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Восточно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– Сибирский технологический институт на мясо-молочный факультет.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В 1975-1976гг. прошла обучение в Иркутском областном учебном комбинате УПК ЦСУ РСФСР по учебному плану 02/с подготовка бухгалтеров совхозов. Трудовой стаж начался с  1973г. в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Хохорской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средней школе – поваром. 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  21.08.1987 по 1992 годы работала бухгалтером в колхозе им. Ленина.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1992 – 2003гг.- старший бухгалтер  </a:t>
            </a:r>
            <a:r>
              <a:rPr lang="ru-RU" sz="2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Хохорской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сельской администрации .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2004 – 2020гг. – главный бухгалтер администрации МО «Хохорск».</a:t>
            </a:r>
          </a:p>
          <a:p>
            <a:pPr lvl="0"/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Общий трудовой стаж составляет  47 лет.</a:t>
            </a:r>
          </a:p>
        </p:txBody>
      </p:sp>
      <p:pic>
        <p:nvPicPr>
          <p:cNvPr id="1026" name="Picture 2" descr="C:\Users\ХСДК\Desktop\IMG-267a4d3610ac4d82cb8d7e955b8cbefc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"/>
          <a:stretch/>
        </p:blipFill>
        <p:spPr bwMode="auto">
          <a:xfrm>
            <a:off x="296396" y="192667"/>
            <a:ext cx="4211210" cy="639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5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60375"/>
            <a:ext cx="113157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0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7057"/>
            <a:ext cx="11882437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5009" y="5278888"/>
            <a:ext cx="9813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многолетний, добросовестный  труд Пелагея Иосифовна отмечена и награждена благодарностями и </a:t>
            </a:r>
            <a:r>
              <a:rPr lang="ru-RU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почетными грамотами</a:t>
            </a:r>
            <a: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2019  году было присвоено звание </a:t>
            </a:r>
            <a:b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«Ветеран труда Иркутской области»</a:t>
            </a:r>
            <a:br>
              <a:rPr lang="ru-RU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64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1142</TotalTime>
  <Words>820</Words>
  <Application>Microsoft Office PowerPoint</Application>
  <PresentationFormat>Произвольный</PresentationFormat>
  <Paragraphs>66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 учителя отмечен благодарностями, почетными грамотами. В  2019 г. присвоено звание  «Ветеран труда Иркутской области»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ХСДК</cp:lastModifiedBy>
  <cp:revision>73</cp:revision>
  <dcterms:created xsi:type="dcterms:W3CDTF">2020-08-30T22:30:18Z</dcterms:created>
  <dcterms:modified xsi:type="dcterms:W3CDTF">2020-09-09T01:31:02Z</dcterms:modified>
</cp:coreProperties>
</file>