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88" r:id="rId11"/>
    <p:sldId id="27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18.10.2017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18.10.2017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18.10.2017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06.10.2017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>
                <a:latin typeface="Arial" pitchFamily="34" charset="0"/>
                <a:cs typeface="Arial" pitchFamily="34" charset="0"/>
              </a:rPr>
              <a:t>Юридические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лица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1323</Words>
  <Application>Microsoft Office PowerPoint</Application>
  <PresentationFormat>Экран (4:3)</PresentationFormat>
  <Paragraphs>214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Афанасьев Андрей Николаевич</cp:lastModifiedBy>
  <cp:revision>96</cp:revision>
  <dcterms:created xsi:type="dcterms:W3CDTF">2017-08-03T13:00:25Z</dcterms:created>
  <dcterms:modified xsi:type="dcterms:W3CDTF">2017-10-18T02:09:08Z</dcterms:modified>
</cp:coreProperties>
</file>