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6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60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09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4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6404-C001-4AF3-855B-FFBA0F6EC0F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F9B99D-2137-4856-8C00-56CCEFB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Оборудование детской площадки  вариант №1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6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Карусель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28" y="1150883"/>
            <a:ext cx="9577843" cy="50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Спорт комплекс "Пирамида"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119352"/>
            <a:ext cx="9884904" cy="48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Скамья парковая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6231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Урна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9884904" cy="3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Ограждение металлическое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44137"/>
            <a:ext cx="9884904" cy="43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Баскетбольная стойка (с сеткой)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50428"/>
            <a:ext cx="9669946" cy="47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Волейбольные стойки (на ограждение спортивной площадки)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292772"/>
            <a:ext cx="9884904" cy="45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52" y="317828"/>
            <a:ext cx="10515600" cy="1325563"/>
          </a:xfrm>
        </p:spPr>
        <p:txBody>
          <a:bodyPr/>
          <a:lstStyle/>
          <a:p>
            <a:r>
              <a:rPr lang="ru-RU" sz="2000" b="1" dirty="0"/>
              <a:t>Ворота для мини-футбола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87366"/>
            <a:ext cx="9884904" cy="45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30166"/>
            <a:ext cx="8915400" cy="498105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совместно с установкой малых архитектурных форм будут проведены работы по: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Устройству нового корта с заменой песчаного покрытия на более современное резиновое покрытие;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Замене асфальтобетонного покрытия и бордюрного камня тротуаров в зоне детской площадки, а также в зоне аллеи вдоль корта;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Установке и замене старых ламповых светильников на более современные светодиодные;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Устройству покрытия из резиновой плитки в зоне установки игровых комплексов;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Устройству частичного ограждения в зоне входов на игровую площадку;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Игровой комплекс "ТКМ-7М"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Возраст: 7-14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3" y="1056290"/>
            <a:ext cx="10344732" cy="50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Спортивный </a:t>
            </a:r>
            <a:r>
              <a:rPr lang="ru-RU" sz="2200" b="1" dirty="0" smtClean="0"/>
              <a:t>городок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Возраст: 3-7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56290"/>
            <a:ext cx="9884904" cy="50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Игровой </a:t>
            </a:r>
            <a:r>
              <a:rPr lang="ru-RU" sz="2000" b="1" dirty="0"/>
              <a:t>комплекс ОВЗ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245476"/>
            <a:ext cx="10907110" cy="41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Качели сборно-подвесные двойные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Возраст:7-12 лет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56290"/>
            <a:ext cx="9884904" cy="50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Качели простые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Возраст: 3-7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95" y="1040524"/>
            <a:ext cx="9254209" cy="4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Качалка "Мотоцикл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5476"/>
            <a:ext cx="6823768" cy="50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Качалка "Кораблик"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08539"/>
            <a:ext cx="9884904" cy="39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Балансир "Забава" одинарная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40069"/>
            <a:ext cx="9884904" cy="45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138</Words>
  <Application>Microsoft Office PowerPoint</Application>
  <PresentationFormat>Широкоэкранный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Оборудование детской площадки  вариант №1</vt:lpstr>
      <vt:lpstr>Игровой комплекс "ТКМ-7М"  Возраст: 7-14 лет </vt:lpstr>
      <vt:lpstr>Спортивный городок Возраст: 3-7 лет </vt:lpstr>
      <vt:lpstr>Игровой комплекс ОВЗ</vt:lpstr>
      <vt:lpstr>Качели сборно-подвесные двойные  Возраст:7-12 лет </vt:lpstr>
      <vt:lpstr>Качели простые  Возраст: 3-7 лет </vt:lpstr>
      <vt:lpstr>Качалка "Мотоцикл</vt:lpstr>
      <vt:lpstr>Качалка "Кораблик" </vt:lpstr>
      <vt:lpstr>Балансир "Забава" одинарная </vt:lpstr>
      <vt:lpstr>Карусель  </vt:lpstr>
      <vt:lpstr>Спорт комплекс "Пирамида" </vt:lpstr>
      <vt:lpstr>Скамья парковая </vt:lpstr>
      <vt:lpstr>Урна</vt:lpstr>
      <vt:lpstr>Ограждение металлическое </vt:lpstr>
      <vt:lpstr>Баскетбольная стойка (с сеткой) </vt:lpstr>
      <vt:lpstr>Волейбольные стойки (на ограждение спортивной площадки) </vt:lpstr>
      <vt:lpstr>Ворота для мини-футбола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детской площадки вариант №1</dc:title>
  <dc:creator>Пользователь Windows</dc:creator>
  <cp:lastModifiedBy>Пользователь Windows</cp:lastModifiedBy>
  <cp:revision>30</cp:revision>
  <dcterms:created xsi:type="dcterms:W3CDTF">2017-11-30T00:59:06Z</dcterms:created>
  <dcterms:modified xsi:type="dcterms:W3CDTF">2017-12-08T03:22:01Z</dcterms:modified>
</cp:coreProperties>
</file>