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4" r:id="rId3"/>
    <p:sldId id="265" r:id="rId4"/>
    <p:sldId id="269" r:id="rId5"/>
    <p:sldId id="297" r:id="rId6"/>
    <p:sldId id="299" r:id="rId7"/>
    <p:sldId id="302" r:id="rId8"/>
    <p:sldId id="301" r:id="rId9"/>
    <p:sldId id="300" r:id="rId10"/>
    <p:sldId id="298" r:id="rId11"/>
    <p:sldId id="291" r:id="rId12"/>
    <p:sldId id="294" r:id="rId13"/>
    <p:sldId id="292" r:id="rId14"/>
    <p:sldId id="296" r:id="rId15"/>
    <p:sldId id="293" r:id="rId16"/>
    <p:sldId id="295" r:id="rId17"/>
    <p:sldId id="303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94660"/>
  </p:normalViewPr>
  <p:slideViewPr>
    <p:cSldViewPr>
      <p:cViewPr varScale="1">
        <p:scale>
          <a:sx n="69" d="100"/>
          <a:sy n="69" d="100"/>
        </p:scale>
        <p:origin x="-3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3000" y="228600"/>
            <a:ext cx="6629400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МКОУ СОШ № 1 п.Михайловка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0" y="1714488"/>
            <a:ext cx="8755063" cy="43513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ru-RU" sz="2800" b="1" dirty="0" smtClean="0">
              <a:solidFill>
                <a:srgbClr val="FF0000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Отряд юных инспекторов движения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«Огоньки</a:t>
            </a:r>
            <a:r>
              <a:rPr kumimoji="0" lang="ru-RU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ердце 7"/>
          <p:cNvSpPr/>
          <p:nvPr/>
        </p:nvSpPr>
        <p:spPr>
          <a:xfrm>
            <a:off x="3505200" y="2362200"/>
            <a:ext cx="1600200" cy="14478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4267200" y="2895600"/>
            <a:ext cx="175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4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3124200" y="2209800"/>
            <a:ext cx="53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72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72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5800" y="228600"/>
            <a:ext cx="807784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Профилактическое мероприятие </a:t>
            </a: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 Безопасные каникулы»</a:t>
            </a:r>
            <a:endParaRPr lang="ru-RU" sz="4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Содержимое 6" descr="IMG_5108.JPG"/>
          <p:cNvPicPr>
            <a:picLocks noChangeAspect="1"/>
          </p:cNvPicPr>
          <p:nvPr/>
        </p:nvPicPr>
        <p:blipFill>
          <a:blip r:embed="rId2" cstate="print"/>
          <a:srcRect l="4308" t="25844" r="15543"/>
          <a:stretch>
            <a:fillRect/>
          </a:stretch>
        </p:blipFill>
        <p:spPr bwMode="auto">
          <a:xfrm>
            <a:off x="914399" y="2514600"/>
            <a:ext cx="7666967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ердце 8"/>
          <p:cNvSpPr/>
          <p:nvPr/>
        </p:nvSpPr>
        <p:spPr>
          <a:xfrm>
            <a:off x="7620000" y="2286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7924800" y="609600"/>
            <a:ext cx="1066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7543800" y="0"/>
            <a:ext cx="15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4693" y="304800"/>
            <a:ext cx="8179307" cy="25908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Агитационную работу с</a:t>
            </a:r>
            <a:b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родителями и жителями по ПДД 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Содержимое 4" descr="IMG_13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1000" y="2895600"/>
            <a:ext cx="3872444" cy="3705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Содержимое 5" descr="IMG_13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2819400"/>
            <a:ext cx="35052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ердце 10"/>
          <p:cNvSpPr/>
          <p:nvPr/>
        </p:nvSpPr>
        <p:spPr>
          <a:xfrm>
            <a:off x="304800" y="4572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0" y="0"/>
            <a:ext cx="68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457200" y="838200"/>
            <a:ext cx="129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4" descr="IMG_13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8600" y="3048000"/>
            <a:ext cx="4181507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4" descr="IMG_138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895600"/>
            <a:ext cx="3657600" cy="3516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78893" y="228600"/>
            <a:ext cx="8179307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Агитационная </a:t>
            </a:r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работа</a:t>
            </a:r>
          </a:p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по ПДД </a:t>
            </a:r>
          </a:p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 родителями и жителями</a:t>
            </a:r>
          </a:p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посёлка</a:t>
            </a:r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D:\пдд\картинки\0_a4fe2_6fd873d0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829800" y="533400"/>
            <a:ext cx="1371600" cy="1752600"/>
          </a:xfrm>
          <a:prstGeom prst="rect">
            <a:avLst/>
          </a:prstGeom>
          <a:noFill/>
        </p:spPr>
      </p:pic>
      <p:sp>
        <p:nvSpPr>
          <p:cNvPr id="8" name="Сердце 7"/>
          <p:cNvSpPr/>
          <p:nvPr/>
        </p:nvSpPr>
        <p:spPr>
          <a:xfrm>
            <a:off x="7391400" y="3048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7315200" y="0"/>
            <a:ext cx="15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8001000" y="609600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9600" y="381000"/>
            <a:ext cx="7696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Цель: </a:t>
            </a:r>
            <a:r>
              <a:rPr lang="ru-RU" sz="3600" dirty="0" smtClean="0">
                <a:solidFill>
                  <a:srgbClr val="FF0000"/>
                </a:solidFill>
              </a:rPr>
              <a:t>ребятам жизни сохранить, а родителей и водителей предупредить , что за жизнь детей в ответе Все люди на планете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MG_1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2743200"/>
            <a:ext cx="4648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ердце 5"/>
          <p:cNvSpPr/>
          <p:nvPr/>
        </p:nvSpPr>
        <p:spPr>
          <a:xfrm>
            <a:off x="7239000" y="55626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7086600" y="5334000"/>
            <a:ext cx="30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7620000" y="6019800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8600" y="381000"/>
            <a:ext cx="8077200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«Единый день безопасности несовершеннолетних пешеходов»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6" name="Рисунок 5" descr="IMG_1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828800"/>
            <a:ext cx="5245769" cy="4333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ердце 9"/>
          <p:cNvSpPr/>
          <p:nvPr/>
        </p:nvSpPr>
        <p:spPr>
          <a:xfrm>
            <a:off x="7620000" y="2286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7620000" y="533400"/>
            <a:ext cx="152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7543800" y="0"/>
            <a:ext cx="30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Содержимое 4" descr="IMG_13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676400"/>
            <a:ext cx="7391400" cy="4627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09600" y="0"/>
            <a:ext cx="708660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3600" b="1" i="0" u="none" strike="noStrike" kern="1200" cap="none" spc="100" normalizeH="0" baseline="0" noProof="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Акция « Грамотный родитель –</a:t>
            </a:r>
            <a:br>
              <a:rPr kumimoji="0" lang="ru-RU" sz="3600" b="1" i="0" u="none" strike="noStrike" kern="1200" cap="none" spc="100" normalizeH="0" baseline="0" noProof="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100" normalizeH="0" baseline="0" noProof="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Вежливый водитель»</a:t>
            </a:r>
            <a:endParaRPr lang="ru-RU" sz="36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8" name="Сердце 7"/>
          <p:cNvSpPr/>
          <p:nvPr/>
        </p:nvSpPr>
        <p:spPr>
          <a:xfrm>
            <a:off x="7848600" y="304800"/>
            <a:ext cx="990600" cy="7620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8077198" y="609600"/>
            <a:ext cx="1066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7772400" y="0"/>
            <a:ext cx="15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" y="228600"/>
            <a:ext cx="8839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Победы на соревнованиях!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IMG_1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245225" cy="4282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ердце 8"/>
          <p:cNvSpPr/>
          <p:nvPr/>
        </p:nvSpPr>
        <p:spPr>
          <a:xfrm>
            <a:off x="304800" y="5562600"/>
            <a:ext cx="1143000" cy="9906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228600" y="5410200"/>
            <a:ext cx="15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685800" y="6019800"/>
            <a:ext cx="1066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ердце 8"/>
          <p:cNvSpPr/>
          <p:nvPr/>
        </p:nvSpPr>
        <p:spPr>
          <a:xfrm>
            <a:off x="7696200" y="228600"/>
            <a:ext cx="1143000" cy="9906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7391400" y="0"/>
            <a:ext cx="45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60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8077198" y="838200"/>
            <a:ext cx="1066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304800"/>
            <a:ext cx="7439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Мы- за безопасность </a:t>
            </a:r>
          </a:p>
          <a:p>
            <a:pPr algn="ctr"/>
            <a:r>
              <a:rPr lang="ru-RU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д</a:t>
            </a:r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орожного движения !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0" name="Рисунок 9" descr="IMG_1428.JPG"/>
          <p:cNvPicPr>
            <a:picLocks noChangeAspect="1"/>
          </p:cNvPicPr>
          <p:nvPr/>
        </p:nvPicPr>
        <p:blipFill>
          <a:blip r:embed="rId2" cstate="print"/>
          <a:srcRect r="5797" b="30435"/>
          <a:stretch>
            <a:fillRect/>
          </a:stretch>
        </p:blipFill>
        <p:spPr>
          <a:xfrm>
            <a:off x="1676400" y="2819400"/>
            <a:ext cx="5486400" cy="3414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79200" y="-2362200"/>
            <a:ext cx="34737675" cy="3291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IMG_1415.JPG"/>
          <p:cNvPicPr>
            <a:picLocks noChangeAspect="1"/>
          </p:cNvPicPr>
          <p:nvPr/>
        </p:nvPicPr>
        <p:blipFill>
          <a:blip r:embed="rId3" cstate="print"/>
          <a:srcRect l="13187" t="14286"/>
          <a:stretch>
            <a:fillRect/>
          </a:stretch>
        </p:blipFill>
        <p:spPr>
          <a:xfrm rot="216122">
            <a:off x="4390319" y="2341202"/>
            <a:ext cx="4310548" cy="4054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981200" y="228600"/>
            <a:ext cx="4272901" cy="9188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Девиз отряда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198120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i="1" dirty="0" smtClean="0"/>
              <a:t>«</a:t>
            </a:r>
            <a:r>
              <a:rPr lang="ru-RU" sz="4000" b="1" i="1" dirty="0" smtClean="0"/>
              <a:t>Дисциплина на улице посёлка - залог безопасности»</a:t>
            </a:r>
            <a:endParaRPr lang="ru-RU" sz="4000" b="1" dirty="0"/>
          </a:p>
        </p:txBody>
      </p:sp>
      <p:sp>
        <p:nvSpPr>
          <p:cNvPr id="12" name="Сердце 11"/>
          <p:cNvSpPr/>
          <p:nvPr/>
        </p:nvSpPr>
        <p:spPr>
          <a:xfrm>
            <a:off x="6934200" y="3810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7239000" y="838200"/>
            <a:ext cx="129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6781800" y="228600"/>
            <a:ext cx="30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19400" y="0"/>
            <a:ext cx="2813142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РЕЧЁВКА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000" y="1295400"/>
            <a:ext cx="3962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</a:rPr>
              <a:t>- Раз, два!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- Три, четыре!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- Три, четыре!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- Раз, два!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- Кто шагает дружно в ряд?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- Это мы – ЮИД отряд!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ПДД мы изучаем и ребятам объясняем,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Что такое переход, 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Знать, что должен пешеход.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 знаньям всех мы призываем,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Никогда не унываем!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9" name="Рисунок 8" descr="IMG_1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69848">
            <a:off x="4487374" y="1536495"/>
            <a:ext cx="4187838" cy="4998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Сердце 11"/>
          <p:cNvSpPr/>
          <p:nvPr/>
        </p:nvSpPr>
        <p:spPr>
          <a:xfrm>
            <a:off x="7010400" y="4572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7391400" y="838200"/>
            <a:ext cx="1066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7010400" y="228600"/>
            <a:ext cx="15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24000" y="304800"/>
            <a:ext cx="5791199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Состав отряда </a:t>
            </a:r>
            <a:r>
              <a:rPr lang="ru-RU" sz="4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«</a:t>
            </a:r>
            <a:r>
              <a:rPr lang="ru-RU" sz="4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ОГОНЬКИ»</a:t>
            </a:r>
            <a:endParaRPr lang="ru-RU" sz="48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5800" y="1981200"/>
            <a:ext cx="31242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1.Кигилев Алексей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2. Бурцева Ирина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3.Тодоренко Дарья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4. Максунов Сергей</a:t>
            </a:r>
          </a:p>
        </p:txBody>
      </p:sp>
      <p:pic>
        <p:nvPicPr>
          <p:cNvPr id="14" name="Рисунок 13" descr="IMG_1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32670">
            <a:off x="3962387" y="2425245"/>
            <a:ext cx="48006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2667000" y="5638800"/>
            <a:ext cx="3581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Командир отряда: Кигилев Алексей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Сердце 7"/>
          <p:cNvSpPr/>
          <p:nvPr/>
        </p:nvSpPr>
        <p:spPr>
          <a:xfrm>
            <a:off x="7010400" y="4572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7010400" y="228600"/>
            <a:ext cx="15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7391400" y="838200"/>
            <a:ext cx="1066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52600" y="304800"/>
            <a:ext cx="5486400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Наш уголок по безопасности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5" name="Сердце 4"/>
          <p:cNvSpPr/>
          <p:nvPr/>
        </p:nvSpPr>
        <p:spPr>
          <a:xfrm>
            <a:off x="6934200" y="3810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7391400" y="685800"/>
            <a:ext cx="1066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6934200" y="0"/>
            <a:ext cx="15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6781800" y="0"/>
            <a:ext cx="30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pic>
        <p:nvPicPr>
          <p:cNvPr id="11" name="Рисунок 10" descr="20171026_194553.jpg"/>
          <p:cNvPicPr>
            <a:picLocks noChangeAspect="1"/>
          </p:cNvPicPr>
          <p:nvPr/>
        </p:nvPicPr>
        <p:blipFill>
          <a:blip r:embed="rId2" cstate="print"/>
          <a:srcRect t="12048" r="3637"/>
          <a:stretch>
            <a:fillRect/>
          </a:stretch>
        </p:blipFill>
        <p:spPr>
          <a:xfrm rot="5706041">
            <a:off x="5049396" y="2951975"/>
            <a:ext cx="3939330" cy="2475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20171026_194235.jpg"/>
          <p:cNvPicPr>
            <a:picLocks noChangeAspect="1"/>
          </p:cNvPicPr>
          <p:nvPr/>
        </p:nvPicPr>
        <p:blipFill>
          <a:blip r:embed="rId3" cstate="print"/>
          <a:srcRect l="17808" t="10959" r="20548" b="1370"/>
          <a:stretch>
            <a:fillRect/>
          </a:stretch>
        </p:blipFill>
        <p:spPr>
          <a:xfrm rot="5200888">
            <a:off x="523978" y="2426621"/>
            <a:ext cx="3570696" cy="3808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52600" y="304800"/>
            <a:ext cx="5486400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Наш уголок по безопасности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4" name="Сердце 3"/>
          <p:cNvSpPr/>
          <p:nvPr/>
        </p:nvSpPr>
        <p:spPr>
          <a:xfrm>
            <a:off x="6934200" y="3810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315200" y="838200"/>
            <a:ext cx="1066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6781800" y="0"/>
            <a:ext cx="30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pic>
        <p:nvPicPr>
          <p:cNvPr id="6" name="Рисунок 5" descr="20171026_194158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35420">
            <a:off x="473959" y="2366988"/>
            <a:ext cx="4541982" cy="3437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20171027_122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71206" y="2543994"/>
            <a:ext cx="4502349" cy="3376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ердце 3"/>
          <p:cNvSpPr/>
          <p:nvPr/>
        </p:nvSpPr>
        <p:spPr>
          <a:xfrm>
            <a:off x="6934200" y="3810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315200" y="838200"/>
            <a:ext cx="1066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6781800" y="0"/>
            <a:ext cx="30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pic>
        <p:nvPicPr>
          <p:cNvPr id="10" name="Рисунок 9" descr="20171026_121618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84757">
            <a:off x="296666" y="2861939"/>
            <a:ext cx="4449330" cy="3336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85800" y="381000"/>
            <a:ext cx="6400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Единый день безопасности</a:t>
            </a:r>
          </a:p>
          <a:p>
            <a:pPr algn="ctr"/>
            <a:r>
              <a:rPr lang="ru-RU" sz="3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Несовершеннолетних  </a:t>
            </a:r>
          </a:p>
          <a:p>
            <a:pPr algn="ctr"/>
            <a:r>
              <a:rPr lang="ru-RU" sz="3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пешеходов</a:t>
            </a:r>
            <a:r>
              <a:rPr lang="ru-RU" sz="36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endParaRPr lang="ru-RU" sz="36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2" name="Рисунок 11" descr="20171026_121408.jpg"/>
          <p:cNvPicPr>
            <a:picLocks noChangeAspect="1"/>
          </p:cNvPicPr>
          <p:nvPr/>
        </p:nvPicPr>
        <p:blipFill>
          <a:blip r:embed="rId3" cstate="print"/>
          <a:srcRect t="11495" r="3448" b="10345"/>
          <a:stretch>
            <a:fillRect/>
          </a:stretch>
        </p:blipFill>
        <p:spPr>
          <a:xfrm rot="580993">
            <a:off x="5421600" y="2484414"/>
            <a:ext cx="34290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304800"/>
            <a:ext cx="861060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Выставка рисунков 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3" name="Picture 4" descr="IMG_04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5257202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13" descr="DSC0169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329057">
            <a:off x="6103816" y="1712796"/>
            <a:ext cx="2437914" cy="2076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2" descr="Грамота 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844652">
            <a:off x="6018348" y="4162693"/>
            <a:ext cx="2776508" cy="2096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ердце 6"/>
          <p:cNvSpPr/>
          <p:nvPr/>
        </p:nvSpPr>
        <p:spPr>
          <a:xfrm>
            <a:off x="7467600" y="228600"/>
            <a:ext cx="11430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7924800" y="609600"/>
            <a:ext cx="1066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7391400" y="0"/>
            <a:ext cx="30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IMG_5880.JPG"/>
          <p:cNvPicPr>
            <a:picLocks noChangeAspect="1"/>
          </p:cNvPicPr>
          <p:nvPr/>
        </p:nvPicPr>
        <p:blipFill>
          <a:blip r:embed="rId2" cstate="print"/>
          <a:srcRect t="5707" r="30605"/>
          <a:stretch>
            <a:fillRect/>
          </a:stretch>
        </p:blipFill>
        <p:spPr>
          <a:xfrm>
            <a:off x="1295400" y="1676400"/>
            <a:ext cx="6553200" cy="4752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85800" y="0"/>
            <a:ext cx="7696200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Слушаем старших коллег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Сердце 6"/>
          <p:cNvSpPr/>
          <p:nvPr/>
        </p:nvSpPr>
        <p:spPr>
          <a:xfrm>
            <a:off x="7772400" y="5715000"/>
            <a:ext cx="1066800" cy="838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8077198" y="6019800"/>
            <a:ext cx="1066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ЮИ Д</a:t>
            </a:r>
            <a:endParaRPr lang="ru-RU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7620000" y="5562600"/>
            <a:ext cx="15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100" dirty="0" smtClean="0">
                <a:ln w="18000">
                  <a:solidFill>
                    <a:srgbClr val="94B6D2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94B6D2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</a:t>
            </a:r>
            <a:endParaRPr lang="ru-RU" sz="4800" b="1" spc="100" dirty="0">
              <a:ln w="18000">
                <a:solidFill>
                  <a:srgbClr val="94B6D2">
                    <a:satMod val="200000"/>
                    <a:tint val="72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94B6D2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751</TotalTime>
  <Words>184</Words>
  <Application>Microsoft Office PowerPoint</Application>
  <PresentationFormat>Экран (4:3)</PresentationFormat>
  <Paragraphs>74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Обычная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90</cp:revision>
  <dcterms:created xsi:type="dcterms:W3CDTF">2012-02-05T06:23:06Z</dcterms:created>
  <dcterms:modified xsi:type="dcterms:W3CDTF">2017-10-27T07:23:48Z</dcterms:modified>
</cp:coreProperties>
</file>