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diagrams/colors11.xml" ContentType="application/vnd.openxmlformats-officedocument.drawingml.diagramColors+xml"/>
  <Override PartName="/ppt/notesSlides/notesSlide49.xml" ContentType="application/vnd.openxmlformats-officedocument.presentationml.notesSlide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diagrams/quickStyle17.xml" ContentType="application/vnd.openxmlformats-officedocument.drawingml.diagramStyle+xml"/>
  <Override PartName="/ppt/notesSlides/notesSlide63.xml" ContentType="application/vnd.openxmlformats-officedocument.presentationml.notesSlide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diagrams/layout17.xml" ContentType="application/vnd.openxmlformats-officedocument.drawingml.diagramLayout+xml"/>
  <Override PartName="/ppt/notesSlides/notesSlide52.xml" ContentType="application/vnd.openxmlformats-officedocument.presentationml.notesSlide+xml"/>
  <Override PartName="/ppt/diagrams/layout28.xml" ContentType="application/vnd.openxmlformats-officedocument.drawingml.diagramLayout+xml"/>
  <Override PartName="/ppt/notesSlides/notesSlide30.xml" ContentType="application/vnd.openxmlformats-officedocument.presentationml.notesSlide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diagrams/layout20.xml" ContentType="application/vnd.openxmlformats-officedocument.drawingml.diagramLayout+xml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notesSlides/notesSlide57.xml" ContentType="application/vnd.openxmlformats-officedocument.presentationml.notesSlid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notesSlides/notesSlide46.xml" ContentType="application/vnd.openxmlformats-officedocument.presentationml.notes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charts/chart21.xml" ContentType="application/vnd.openxmlformats-officedocument.drawingml.chart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notesSlides/notesSlide60.xml" ContentType="application/vnd.openxmlformats-officedocument.presentationml.notesSlide+xml"/>
  <Override PartName="/ppt/diagrams/layout36.xml" ContentType="application/vnd.openxmlformats-officedocument.drawingml.diagramLayout+xml"/>
  <Override PartName="/ppt/charts/chart10.xml" ContentType="application/vnd.openxmlformats-officedocument.drawingml.chart+xml"/>
  <Override PartName="/ppt/drawings/drawing14.xml" ContentType="application/vnd.openxmlformats-officedocument.drawingml.chartshapes+xml"/>
  <Override PartName="/ppt/diagrams/layout25.xml" ContentType="application/vnd.openxmlformats-officedocument.drawingml.diagramLayout+xml"/>
  <Override PartName="/ppt/drawings/drawing8.xml" ContentType="application/vnd.openxmlformats-officedocument.drawingml.chartshapes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diagrams/quickStyle19.xml" ContentType="application/vnd.openxmlformats-officedocument.drawingml.diagramStyle+xml"/>
  <Override PartName="/ppt/notesSlides/notesSlide65.xml" ContentType="application/vnd.openxmlformats-officedocument.presentationml.notesSlid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2.xml" ContentType="application/vnd.openxmlformats-officedocument.presentationml.notes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quickStyle22.xml" ContentType="application/vnd.openxmlformats-officedocument.drawingml.diagramStyle+xml"/>
  <Override PartName="/ppt/diagrams/colors29.xml" ContentType="application/vnd.openxmlformats-officedocument.drawingml.diagramColors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rawings/drawing11.xml" ContentType="application/vnd.openxmlformats-officedocument.drawingml.chartshape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drawings/drawing5.xml" ContentType="application/vnd.openxmlformats-officedocument.drawingml.chartshapes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notesSlides/notesSlide59.xml" ContentType="application/vnd.openxmlformats-officedocument.presentationml.notesSlid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slides/slide46.xml" ContentType="application/vnd.openxmlformats-officedocument.presentationml.slide+xml"/>
  <Override PartName="/ppt/diagrams/colors10.xml" ContentType="application/vnd.openxmlformats-officedocument.drawingml.diagramColors+xml"/>
  <Override PartName="/ppt/notesSlides/notesSlide48.xml" ContentType="application/vnd.openxmlformats-officedocument.presentationml.notesSlide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diagrams/data12.xml" ContentType="application/vnd.openxmlformats-officedocument.drawingml.diagramData+xml"/>
  <Override PartName="/ppt/diagrams/quickStyle38.xml" ContentType="application/vnd.openxmlformats-officedocument.drawingml.diagramStyl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3.xml" ContentType="application/vnd.openxmlformats-officedocument.drawingml.char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notesSlides/notesSlide62.xml" ContentType="application/vnd.openxmlformats-officedocument.presentationml.notesSlide+xml"/>
  <Override PartName="/ppt/diagrams/layout38.xml" ContentType="application/vnd.openxmlformats-officedocument.drawingml.diagramLayout+xml"/>
  <Override PartName="/ppt/notesSlides/notesSlide73.xml" ContentType="application/vnd.openxmlformats-officedocument.presentationml.notesSlide+xml"/>
  <Override PartName="/ppt/charts/chart12.xml" ContentType="application/vnd.openxmlformats-officedocument.drawingml.chart+xml"/>
  <Override PartName="/ppt/notesSlides/notesSlide51.xml" ContentType="application/vnd.openxmlformats-officedocument.presentationml.notesSlide+xml"/>
  <Override PartName="/ppt/diagrams/layout27.xml" ContentType="application/vnd.openxmlformats-officedocument.drawingml.diagramLayout+xml"/>
  <Override PartName="/ppt/notesSlides/notesSlide40.xml" ContentType="application/vnd.openxmlformats-officedocument.presentationml.notesSlide+xml"/>
  <Override PartName="/ppt/diagrams/layout16.xml" ContentType="application/vnd.openxmlformats-officedocument.drawingml.diagramLayout+xml"/>
  <Override PartName="/ppt/diagrams/colors37.xml" ContentType="application/vnd.openxmlformats-officedocument.drawingml.diagramColors+xml"/>
  <Override PartName="/ppt/notesSlides/notesSlide6.xml" ContentType="application/vnd.openxmlformats-officedocument.presentationml.notesSlide+xml"/>
  <Override PartName="/ppt/drawings/drawing12.xml" ContentType="application/vnd.openxmlformats-officedocument.drawingml.chartshapes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diagrams/colors40.xml" ContentType="application/vnd.openxmlformats-officedocument.drawingml.diagramColor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quickStyle24.xml" ContentType="application/vnd.openxmlformats-officedocument.drawingml.diagramStyle+xml"/>
  <Override PartName="/ppt/notesSlides/notesSlide70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charts/chart20.xml" ContentType="application/vnd.openxmlformats-officedocument.drawingml.chart+xml"/>
  <Override PartName="/ppt/drawings/drawing13.xml" ContentType="application/vnd.openxmlformats-officedocument.drawingml.chartshape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rawings/drawing7.xml" ContentType="application/vnd.openxmlformats-officedocument.drawingml.chartshapes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5.xml" ContentType="application/vnd.openxmlformats-officedocument.drawingml.chart+xml"/>
  <Override PartName="/ppt/diagrams/quickStyle29.xml" ContentType="application/vnd.openxmlformats-officedocument.drawingml.diagramStyl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notesSlides/notesSlide53.xml" ContentType="application/vnd.openxmlformats-officedocument.presentationml.notesSlid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diagrams/layout18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rawings/drawing10.xml" ContentType="application/vnd.openxmlformats-officedocument.drawingml.chartshapes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drawings/drawing4.xml" ContentType="application/vnd.openxmlformats-officedocument.drawingml.chartshape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charts/chart19.xml" ContentType="application/vnd.openxmlformats-officedocument.drawingml.chart+xml"/>
  <Override PartName="/ppt/notesSlides/notesSlide47.xml" ContentType="application/vnd.openxmlformats-officedocument.presentationml.notesSlide+xml"/>
  <Override PartName="/ppt/diagrams/colors20.xml" ContentType="application/vnd.openxmlformats-officedocument.drawingml.diagramColors+xml"/>
  <Override PartName="/ppt/notesSlides/notesSlide58.xml" ContentType="application/vnd.openxmlformats-officedocument.presentationml.notesSlide+xml"/>
  <Override PartName="/ppt/diagrams/data33.xml" ContentType="application/vnd.openxmlformats-officedocument.drawingml.diagramData+xml"/>
  <Override PartName="/ppt/slides/slide34.xml" ContentType="application/vnd.openxmlformats-officedocument.presentationml.slide+xml"/>
  <Override PartName="/ppt/notesSlides/notesSlide36.xml" ContentType="application/vnd.openxmlformats-officedocument.presentationml.notes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iagrams/quickStyle15.xml" ContentType="application/vnd.openxmlformats-officedocument.drawingml.diagramStyle+xml"/>
  <Override PartName="/ppt/notesSlides/notesSlide61.xml" ContentType="application/vnd.openxmlformats-officedocument.presentationml.notesSlide+xml"/>
  <Override PartName="/ppt/diagrams/layout37.xml" ContentType="application/vnd.openxmlformats-officedocument.drawingml.diagramLayout+xml"/>
  <Override PartName="/ppt/drawings/drawing9.xml" ContentType="application/vnd.openxmlformats-officedocument.drawingml.chartshapes+xml"/>
  <Override PartName="/ppt/diagrams/layout15.xml" ContentType="application/vnd.openxmlformats-officedocument.drawingml.diagramLayout+xml"/>
  <Override PartName="/ppt/notesSlides/notesSlide50.xml" ContentType="application/vnd.openxmlformats-officedocument.presentationml.notesSlide+xml"/>
  <Override PartName="/ppt/diagrams/layout26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notesSlides/notesSlide55.xml" ContentType="application/vnd.openxmlformats-officedocument.presentationml.notesSlide+xml"/>
  <Override PartName="/ppt/diagrams/data30.xml" ContentType="application/vnd.openxmlformats-officedocument.drawingml.diagramData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quickStyle34.xml" ContentType="application/vnd.openxmlformats-officedocument.drawingml.diagramStyl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77"/>
  </p:notesMasterIdLst>
  <p:sldIdLst>
    <p:sldId id="256" r:id="rId2"/>
    <p:sldId id="285" r:id="rId3"/>
    <p:sldId id="286" r:id="rId4"/>
    <p:sldId id="288" r:id="rId5"/>
    <p:sldId id="284" r:id="rId6"/>
    <p:sldId id="290" r:id="rId7"/>
    <p:sldId id="292" r:id="rId8"/>
    <p:sldId id="287" r:id="rId9"/>
    <p:sldId id="291" r:id="rId10"/>
    <p:sldId id="338" r:id="rId11"/>
    <p:sldId id="339" r:id="rId12"/>
    <p:sldId id="341" r:id="rId13"/>
    <p:sldId id="293" r:id="rId14"/>
    <p:sldId id="294" r:id="rId15"/>
    <p:sldId id="342" r:id="rId16"/>
    <p:sldId id="296" r:id="rId17"/>
    <p:sldId id="297" r:id="rId18"/>
    <p:sldId id="343" r:id="rId19"/>
    <p:sldId id="345" r:id="rId20"/>
    <p:sldId id="299" r:id="rId21"/>
    <p:sldId id="346" r:id="rId22"/>
    <p:sldId id="349" r:id="rId23"/>
    <p:sldId id="350" r:id="rId24"/>
    <p:sldId id="351" r:id="rId25"/>
    <p:sldId id="354" r:id="rId26"/>
    <p:sldId id="353" r:id="rId27"/>
    <p:sldId id="355" r:id="rId28"/>
    <p:sldId id="356" r:id="rId29"/>
    <p:sldId id="357" r:id="rId30"/>
    <p:sldId id="362" r:id="rId31"/>
    <p:sldId id="361" r:id="rId32"/>
    <p:sldId id="364" r:id="rId33"/>
    <p:sldId id="359" r:id="rId34"/>
    <p:sldId id="360" r:id="rId35"/>
    <p:sldId id="358" r:id="rId36"/>
    <p:sldId id="363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7" r:id="rId52"/>
    <p:sldId id="318" r:id="rId53"/>
    <p:sldId id="314" r:id="rId54"/>
    <p:sldId id="316" r:id="rId55"/>
    <p:sldId id="315" r:id="rId56"/>
    <p:sldId id="319" r:id="rId57"/>
    <p:sldId id="321" r:id="rId58"/>
    <p:sldId id="322" r:id="rId59"/>
    <p:sldId id="323" r:id="rId60"/>
    <p:sldId id="326" r:id="rId61"/>
    <p:sldId id="324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65" r:id="rId74"/>
    <p:sldId id="366" r:id="rId75"/>
    <p:sldId id="279" r:id="rId76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191A"/>
    <a:srgbClr val="3C4062"/>
    <a:srgbClr val="666699"/>
    <a:srgbClr val="006699"/>
    <a:srgbClr val="FF9966"/>
    <a:srgbClr val="FFE3B9"/>
    <a:srgbClr val="278B46"/>
    <a:srgbClr val="FF9933"/>
    <a:srgbClr val="009999"/>
    <a:srgbClr val="FF9900"/>
  </p:clrMru>
</p:presentationPr>
</file>

<file path=ppt/tableStyles.xml><?xml version="1.0" encoding="utf-8"?>
<a:tblStyleLst xmlns:a="http://schemas.openxmlformats.org/drawingml/2006/main" def="{CFF3F809-62A7-430A-878A-40953E7D936A}">
  <a:tblStyle styleId="{CFF3F809-62A7-430A-878A-40953E7D93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28" autoAdjust="0"/>
    <p:restoredTop sz="94660"/>
  </p:normalViewPr>
  <p:slideViewPr>
    <p:cSldViewPr>
      <p:cViewPr>
        <p:scale>
          <a:sx n="80" d="100"/>
          <a:sy n="80" d="100"/>
        </p:scale>
        <p:origin x="-1310" y="-149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2"/>
      <c:depthPercent val="100"/>
      <c:rAngAx val="1"/>
    </c:view3D>
    <c:floor>
      <c:spPr>
        <a:noFill/>
        <a:ln w="3175">
          <a:solidFill>
            <a:schemeClr val="tx1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6920473773265804E-2"/>
          <c:y val="0.11805555555555568"/>
          <c:w val="0.96108291032148963"/>
          <c:h val="0.7547622092262195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Выручка от реализации продукции (млрд. руб.)</c:v>
                </c:pt>
              </c:strCache>
            </c:strRef>
          </c:tx>
          <c:spPr>
            <a:ln w="8227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7.1814294337698755E-3"/>
                  <c:y val="0.23762090431090122"/>
                </c:manualLayout>
              </c:layout>
              <c:showVal val="1"/>
            </c:dLbl>
            <c:dLbl>
              <c:idx val="1"/>
              <c:layout>
                <c:manualLayout>
                  <c:x val="9.0727103868787767E-3"/>
                  <c:y val="0.23578865968070592"/>
                </c:manualLayout>
              </c:layout>
              <c:showVal val="1"/>
            </c:dLbl>
            <c:dLbl>
              <c:idx val="2"/>
              <c:layout>
                <c:manualLayout>
                  <c:x val="1.0444342260219721E-2"/>
                  <c:y val="0.25707152601802474"/>
                </c:manualLayout>
              </c:layout>
              <c:showVal val="1"/>
            </c:dLbl>
            <c:dLbl>
              <c:idx val="3"/>
              <c:layout>
                <c:manualLayout>
                  <c:x val="2.1505918863442892E-2"/>
                  <c:y val="0.26257923143334266"/>
                </c:manualLayout>
              </c:layout>
              <c:showVal val="1"/>
            </c:dLbl>
            <c:dLbl>
              <c:idx val="4"/>
              <c:layout>
                <c:manualLayout>
                  <c:x val="1.5169523427411992E-2"/>
                  <c:y val="0.24871992572656179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39932318104907383"/>
                  <c:y val="9.7222222222222265E-2"/>
                </c:manualLayout>
              </c:layout>
              <c:showVal val="1"/>
            </c:dLbl>
            <c:spPr>
              <a:noFill/>
              <a:ln w="16454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0.0</c:formatCode>
                <c:ptCount val="5"/>
                <c:pt idx="0">
                  <c:v>27.6</c:v>
                </c:pt>
                <c:pt idx="1">
                  <c:v>26.7</c:v>
                </c:pt>
                <c:pt idx="2">
                  <c:v>30</c:v>
                </c:pt>
                <c:pt idx="3">
                  <c:v>32.300000000000004</c:v>
                </c:pt>
                <c:pt idx="4">
                  <c:v>33.200000000000003</c:v>
                </c:pt>
              </c:numCache>
            </c:numRef>
          </c:val>
        </c:ser>
        <c:gapWidth val="50"/>
        <c:gapDepth val="0"/>
        <c:shape val="box"/>
        <c:axId val="162460416"/>
        <c:axId val="162461952"/>
        <c:axId val="0"/>
      </c:bar3DChart>
      <c:catAx>
        <c:axId val="162460416"/>
        <c:scaling>
          <c:orientation val="minMax"/>
        </c:scaling>
        <c:axPos val="b"/>
        <c:numFmt formatCode="General" sourceLinked="1"/>
        <c:majorTickMark val="none"/>
        <c:tickLblPos val="low"/>
        <c:spPr>
          <a:ln w="6170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666699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2461952"/>
        <c:crosses val="autoZero"/>
        <c:auto val="1"/>
        <c:lblAlgn val="ctr"/>
        <c:lblOffset val="100"/>
        <c:tickLblSkip val="1"/>
        <c:tickMarkSkip val="1"/>
      </c:catAx>
      <c:valAx>
        <c:axId val="162461952"/>
        <c:scaling>
          <c:orientation val="minMax"/>
        </c:scaling>
        <c:delete val="1"/>
        <c:axPos val="l"/>
        <c:numFmt formatCode="0.0" sourceLinked="1"/>
        <c:tickLblPos val="nextTo"/>
        <c:crossAx val="162460416"/>
        <c:crosses val="autoZero"/>
        <c:crossBetween val="between"/>
      </c:valAx>
      <c:spPr>
        <a:noFill/>
        <a:ln w="16454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810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0"/>
      <c:depthPercent val="20"/>
      <c:rAngAx val="1"/>
    </c:view3D>
    <c:floor>
      <c:spPr>
        <a:noFill/>
        <a:ln w="12700">
          <a:solidFill>
            <a:schemeClr val="tx1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0446096654275096E-2"/>
          <c:y val="0.124293785310735"/>
          <c:w val="0.92565055762082071"/>
          <c:h val="0.72881355932203351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gradFill rotWithShape="0">
              <a:gsLst>
                <a:gs pos="0">
                  <a:srgbClr val="CCCCFF"/>
                </a:gs>
                <a:gs pos="100000">
                  <a:srgbClr val="666699"/>
                </a:gs>
              </a:gsLst>
              <a:path path="rect">
                <a:fillToRect l="50000" t="50000" r="50000" b="50000"/>
              </a:path>
            </a:gradFill>
            <a:ln w="9397">
              <a:solidFill>
                <a:srgbClr val="CCCCFF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3.5004169109352154E-3"/>
                  <c:y val="0.2692935058888018"/>
                </c:manualLayout>
              </c:layout>
              <c:showVal val="1"/>
            </c:dLbl>
            <c:dLbl>
              <c:idx val="1"/>
              <c:layout>
                <c:manualLayout>
                  <c:x val="2.7242852371487524E-3"/>
                  <c:y val="0.29070294300099758"/>
                </c:manualLayout>
              </c:layout>
              <c:showVal val="1"/>
            </c:dLbl>
            <c:dLbl>
              <c:idx val="2"/>
              <c:layout>
                <c:manualLayout>
                  <c:x val="3.0559454769250893E-3"/>
                  <c:y val="0.30740605397982274"/>
                </c:manualLayout>
              </c:layout>
              <c:showVal val="1"/>
            </c:dLbl>
            <c:dLbl>
              <c:idx val="3"/>
              <c:layout>
                <c:manualLayout>
                  <c:x val="1.7408659135020751E-2"/>
                  <c:y val="0.3978569565659445"/>
                </c:manualLayout>
              </c:layout>
              <c:showVal val="1"/>
            </c:dLbl>
            <c:dLbl>
              <c:idx val="4"/>
              <c:layout>
                <c:manualLayout>
                  <c:xMode val="edge"/>
                  <c:yMode val="edge"/>
                  <c:x val="0.61895910780669161"/>
                  <c:y val="0.39265536723163985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43308550185873734"/>
                  <c:y val="0.19774011299435029"/>
                </c:manualLayout>
              </c:layout>
              <c:showVal val="1"/>
            </c:dLbl>
            <c:spPr>
              <a:noFill/>
              <a:ln w="18794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accent5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Sheet1!$B$2:$E$2</c:f>
              <c:numCache>
                <c:formatCode>0.0</c:formatCode>
                <c:ptCount val="4"/>
                <c:pt idx="0">
                  <c:v>38</c:v>
                </c:pt>
                <c:pt idx="1">
                  <c:v>42</c:v>
                </c:pt>
                <c:pt idx="2">
                  <c:v>43.4</c:v>
                </c:pt>
                <c:pt idx="3">
                  <c:v>51.3</c:v>
                </c:pt>
              </c:numCache>
            </c:numRef>
          </c:val>
        </c:ser>
        <c:gapWidth val="30"/>
        <c:gapDepth val="0"/>
        <c:shape val="box"/>
        <c:axId val="65514880"/>
        <c:axId val="65520768"/>
        <c:axId val="0"/>
      </c:bar3DChart>
      <c:catAx>
        <c:axId val="65514880"/>
        <c:scaling>
          <c:orientation val="minMax"/>
        </c:scaling>
        <c:axPos val="b"/>
        <c:numFmt formatCode="General" sourceLinked="1"/>
        <c:majorTickMark val="none"/>
        <c:tickLblPos val="low"/>
        <c:spPr>
          <a:ln w="7048">
            <a:noFill/>
          </a:ln>
        </c:spPr>
        <c:txPr>
          <a:bodyPr rot="0" vert="horz"/>
          <a:lstStyle/>
          <a:p>
            <a:pPr>
              <a:defRPr sz="1184" b="1" i="0" u="none" strike="noStrike" baseline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5520768"/>
        <c:crosses val="autoZero"/>
        <c:auto val="1"/>
        <c:lblAlgn val="ctr"/>
        <c:lblOffset val="100"/>
        <c:tickLblSkip val="1"/>
        <c:tickMarkSkip val="1"/>
      </c:catAx>
      <c:valAx>
        <c:axId val="65520768"/>
        <c:scaling>
          <c:orientation val="minMax"/>
        </c:scaling>
        <c:delete val="1"/>
        <c:axPos val="l"/>
        <c:numFmt formatCode="0.0" sourceLinked="1"/>
        <c:tickLblPos val="nextTo"/>
        <c:crossAx val="65514880"/>
        <c:crosses val="autoZero"/>
        <c:crossBetween val="between"/>
      </c:valAx>
      <c:spPr>
        <a:noFill/>
        <a:ln w="18794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128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hPercent val="60"/>
      <c:depthPercent val="20"/>
      <c:rAngAx val="1"/>
    </c:view3D>
    <c:floor>
      <c:spPr>
        <a:noFill/>
        <a:ln w="12700">
          <a:solidFill>
            <a:schemeClr val="tx1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0446096654275096E-2"/>
          <c:y val="0.12146892655367261"/>
          <c:w val="0.91032494055612267"/>
          <c:h val="0.73163854135960005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gradFill rotWithShape="0">
              <a:gsLst>
                <a:gs pos="0">
                  <a:srgbClr val="FFCC99"/>
                </a:gs>
                <a:gs pos="100000">
                  <a:srgbClr val="FF6600"/>
                </a:gs>
              </a:gsLst>
              <a:path path="rect">
                <a:fillToRect l="50000" t="50000" r="50000" b="50000"/>
              </a:path>
            </a:gradFill>
            <a:ln w="9412">
              <a:solidFill>
                <a:srgbClr val="FFCC99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7.6232872465744886E-3"/>
                  <c:y val="0.29412546955566704"/>
                </c:manualLayout>
              </c:layout>
              <c:showVal val="1"/>
            </c:dLbl>
            <c:dLbl>
              <c:idx val="1"/>
              <c:layout>
                <c:manualLayout>
                  <c:x val="9.8262756525513053E-3"/>
                  <c:y val="0.27529466110473438"/>
                </c:manualLayout>
              </c:layout>
              <c:showVal val="1"/>
            </c:dLbl>
            <c:dLbl>
              <c:idx val="2"/>
              <c:layout>
                <c:manualLayout>
                  <c:x val="1.2339698916945713E-2"/>
                  <c:y val="0.27284314259991366"/>
                </c:manualLayout>
              </c:layout>
              <c:showVal val="1"/>
            </c:dLbl>
            <c:dLbl>
              <c:idx val="3"/>
              <c:layout>
                <c:manualLayout>
                  <c:x val="1.3819827639655332E-2"/>
                  <c:y val="0.33641841629846236"/>
                </c:manualLayout>
              </c:layout>
              <c:showVal val="1"/>
            </c:dLbl>
            <c:dLbl>
              <c:idx val="4"/>
              <c:layout>
                <c:manualLayout>
                  <c:xMode val="edge"/>
                  <c:yMode val="edge"/>
                  <c:x val="0.61895910780669161"/>
                  <c:y val="0.39265536723163963"/>
                </c:manualLayout>
              </c:layout>
              <c:spPr>
                <a:noFill/>
                <a:ln w="18824">
                  <a:noFill/>
                </a:ln>
              </c:spPr>
              <c:txPr>
                <a:bodyPr/>
                <a:lstStyle/>
                <a:p>
                  <a:pPr>
                    <a:defRPr sz="1797" b="1" i="0" u="none" strike="noStrike" baseline="0">
                      <a:solidFill>
                        <a:srgbClr val="0033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Val val="1"/>
            </c:dLbl>
            <c:dLbl>
              <c:idx val="5"/>
              <c:layout>
                <c:manualLayout>
                  <c:xMode val="edge"/>
                  <c:yMode val="edge"/>
                  <c:x val="0.43308550185873718"/>
                  <c:y val="0.19774011299435029"/>
                </c:manualLayout>
              </c:layout>
              <c:spPr>
                <a:noFill/>
                <a:ln w="18824">
                  <a:noFill/>
                </a:ln>
              </c:spPr>
              <c:txPr>
                <a:bodyPr/>
                <a:lstStyle/>
                <a:p>
                  <a:pPr>
                    <a:defRPr sz="1797" b="1" i="0" u="none" strike="noStrike" baseline="0">
                      <a:solidFill>
                        <a:srgbClr val="0033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Val val="1"/>
            </c:dLbl>
            <c:spPr>
              <a:noFill/>
              <a:ln w="18824">
                <a:noFill/>
              </a:ln>
            </c:spPr>
            <c:txPr>
              <a:bodyPr/>
              <a:lstStyle/>
              <a:p>
                <a:pPr>
                  <a:defRPr sz="1797" b="1" i="0" u="none" strike="noStrike" baseline="0">
                    <a:solidFill>
                      <a:srgbClr val="8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Sheet1!$B$2:$E$2</c:f>
              <c:numCache>
                <c:formatCode>0.0</c:formatCode>
                <c:ptCount val="4"/>
                <c:pt idx="0">
                  <c:v>38.200000000000003</c:v>
                </c:pt>
                <c:pt idx="1">
                  <c:v>42.7</c:v>
                </c:pt>
                <c:pt idx="2">
                  <c:v>44.3</c:v>
                </c:pt>
                <c:pt idx="3">
                  <c:v>54.3</c:v>
                </c:pt>
              </c:numCache>
            </c:numRef>
          </c:val>
        </c:ser>
        <c:gapWidth val="30"/>
        <c:gapDepth val="0"/>
        <c:shape val="box"/>
        <c:axId val="64542208"/>
        <c:axId val="64543744"/>
        <c:axId val="0"/>
      </c:bar3DChart>
      <c:catAx>
        <c:axId val="64542208"/>
        <c:scaling>
          <c:orientation val="minMax"/>
        </c:scaling>
        <c:axPos val="b"/>
        <c:numFmt formatCode="General" sourceLinked="1"/>
        <c:majorTickMark val="none"/>
        <c:tickLblPos val="low"/>
        <c:spPr>
          <a:ln w="7059">
            <a:noFill/>
          </a:ln>
        </c:spPr>
        <c:txPr>
          <a:bodyPr rot="0" vert="horz"/>
          <a:lstStyle/>
          <a:p>
            <a:pPr>
              <a:defRPr sz="1188" b="1" i="0" u="none" strike="noStrike" baseline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4543744"/>
        <c:crosses val="autoZero"/>
        <c:auto val="1"/>
        <c:lblAlgn val="ctr"/>
        <c:lblOffset val="100"/>
        <c:tickLblSkip val="1"/>
        <c:tickMarkSkip val="1"/>
      </c:catAx>
      <c:valAx>
        <c:axId val="64543744"/>
        <c:scaling>
          <c:orientation val="minMax"/>
        </c:scaling>
        <c:delete val="1"/>
        <c:axPos val="l"/>
        <c:numFmt formatCode="0.0" sourceLinked="1"/>
        <c:tickLblPos val="nextTo"/>
        <c:crossAx val="64542208"/>
        <c:crosses val="autoZero"/>
        <c:crossBetween val="between"/>
      </c:valAx>
      <c:spPr>
        <a:noFill/>
        <a:ln w="25362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130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156160450568516E-2"/>
          <c:y val="0.44330954196399031"/>
          <c:w val="0.8452593685657076"/>
          <c:h val="0.41630463602333906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19892">
              <a:solidFill>
                <a:schemeClr val="accent4">
                  <a:lumMod val="50000"/>
                </a:schemeClr>
              </a:solidFill>
              <a:prstDash val="solid"/>
            </a:ln>
          </c:spPr>
          <c:marker>
            <c:symbol val="circle"/>
            <c:size val="8"/>
            <c:spPr>
              <a:solidFill>
                <a:schemeClr val="accent4">
                  <a:lumMod val="50000"/>
                </a:schemeClr>
              </a:solidFill>
              <a:ln>
                <a:solidFill>
                  <a:srgbClr val="000080"/>
                </a:solidFill>
                <a:prstDash val="solid"/>
              </a:ln>
              <a:scene3d>
                <a:camera prst="orthographicFront"/>
                <a:lightRig rig="threePt" dir="t"/>
              </a:scene3d>
              <a:sp3d prstMaterial="metal">
                <a:bevelT w="38100" h="57150" prst="angle"/>
              </a:sp3d>
            </c:spPr>
          </c:marker>
          <c:dLbls>
            <c:dLbl>
              <c:idx val="0"/>
              <c:layout>
                <c:manualLayout>
                  <c:x val="-6.9101435159723557E-2"/>
                  <c:y val="7.86187512547681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8.0893049786100027E-2"/>
                  <c:y val="0.11286999695345418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4588753177506314E-2"/>
                  <c:y val="8.5738646589628265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1435550871101774E-2"/>
                  <c:y val="9.420261439879984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7.3947795895591792E-2"/>
                  <c:y val="8.0034668283448421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Mode val="edge"/>
                  <c:yMode val="edge"/>
                  <c:x val="0.38108484005563548"/>
                  <c:y val="0.26153846153846338"/>
                </c:manualLayout>
              </c:layout>
              <c:dLblPos val="r"/>
              <c:showVal val="1"/>
            </c:dLbl>
            <c:spPr>
              <a:noFill/>
              <a:ln w="13261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accent4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#,##0.0</c:formatCode>
                <c:ptCount val="5"/>
                <c:pt idx="0">
                  <c:v>1661.8</c:v>
                </c:pt>
                <c:pt idx="1">
                  <c:v>1929.3</c:v>
                </c:pt>
                <c:pt idx="2">
                  <c:v>1709.4</c:v>
                </c:pt>
                <c:pt idx="3">
                  <c:v>1662.7</c:v>
                </c:pt>
                <c:pt idx="4">
                  <c:v>1653.3</c:v>
                </c:pt>
              </c:numCache>
            </c:numRef>
          </c:val>
        </c:ser>
        <c:marker val="1"/>
        <c:axId val="65856640"/>
        <c:axId val="65858176"/>
      </c:lineChart>
      <c:catAx>
        <c:axId val="65856640"/>
        <c:scaling>
          <c:orientation val="minMax"/>
        </c:scaling>
        <c:axPos val="b"/>
        <c:numFmt formatCode="General" sourceLinked="1"/>
        <c:tickLblPos val="nextTo"/>
        <c:spPr>
          <a:ln w="4973">
            <a:solidFill>
              <a:schemeClr val="accent4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5858176"/>
        <c:crosses val="autoZero"/>
        <c:auto val="1"/>
        <c:lblAlgn val="ctr"/>
        <c:lblOffset val="100"/>
        <c:tickLblSkip val="1"/>
        <c:tickMarkSkip val="1"/>
      </c:catAx>
      <c:valAx>
        <c:axId val="65858176"/>
        <c:scaling>
          <c:orientation val="minMax"/>
        </c:scaling>
        <c:delete val="1"/>
        <c:axPos val="l"/>
        <c:numFmt formatCode="#,##0.0" sourceLinked="1"/>
        <c:tickLblPos val="nextTo"/>
        <c:crossAx val="65856640"/>
        <c:crosses val="autoZero"/>
        <c:crossBetween val="between"/>
      </c:valAx>
      <c:spPr>
        <a:noFill/>
        <a:ln w="13261">
          <a:solidFill>
            <a:schemeClr val="bg1"/>
          </a:solidFill>
        </a:ln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874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9"/>
      <c:hPercent val="45"/>
      <c:rotY val="6"/>
      <c:depthPercent val="100"/>
      <c:rAngAx val="1"/>
    </c:view3D>
    <c:floor>
      <c:spPr>
        <a:noFill/>
        <a:ln w="3175">
          <a:solidFill>
            <a:schemeClr val="accent1">
              <a:lumMod val="50000"/>
            </a:schemeClr>
          </a:solidFill>
          <a:prstDash val="solid"/>
        </a:ln>
      </c:spPr>
    </c:floor>
    <c:sideWall>
      <c:spPr>
        <a:noFill/>
        <a:ln w="12700">
          <a:solidFill>
            <a:schemeClr val="accent1">
              <a:lumMod val="50000"/>
            </a:schemeClr>
          </a:solidFill>
          <a:prstDash val="solid"/>
        </a:ln>
      </c:spPr>
    </c:sideWall>
    <c:backWall>
      <c:spPr>
        <a:noFill/>
        <a:ln w="12700">
          <a:solidFill>
            <a:schemeClr val="accent1">
              <a:lumMod val="50000"/>
            </a:schemeClr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6298342541436461E-2"/>
          <c:y val="2.1834061135371192E-2"/>
          <c:w val="0.93149171270718423"/>
          <c:h val="0.76637554585152834"/>
        </c:manualLayout>
      </c:layout>
      <c:bar3DChart>
        <c:barDir val="col"/>
        <c:grouping val="stacked"/>
        <c:ser>
          <c:idx val="4"/>
          <c:order val="0"/>
          <c:tx>
            <c:strRef>
              <c:f>Sheet1!$A$2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rotWithShape="0">
              <a:gsLst>
                <a:gs pos="0">
                  <a:schemeClr val="bg1"/>
                </a:gs>
                <a:gs pos="100000">
                  <a:srgbClr val="D1614B"/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9.235144597276820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800" smtClean="0"/>
                      <a:t>27%</a:t>
                    </a:r>
                    <a:endParaRPr lang="en-US" sz="1800"/>
                  </a:p>
                </c:rich>
              </c:tx>
              <c:showVal val="1"/>
            </c:dLbl>
            <c:dLbl>
              <c:idx val="1"/>
              <c:layout>
                <c:manualLayout>
                  <c:x val="1.6161503045234425E-2"/>
                  <c:y val="7.7294709511874782E-3"/>
                </c:manualLayout>
              </c:layout>
              <c:tx>
                <c:rich>
                  <a:bodyPr/>
                  <a:lstStyle/>
                  <a:p>
                    <a:r>
                      <a:rPr lang="ru-RU" sz="1800" smtClean="0"/>
                      <a:t>26%</a:t>
                    </a:r>
                    <a:endParaRPr lang="en-US" sz="1800"/>
                  </a:p>
                </c:rich>
              </c:tx>
              <c:showVal val="1"/>
            </c:dLbl>
            <c:dLbl>
              <c:idx val="2"/>
              <c:layout>
                <c:manualLayout>
                  <c:x val="9.2351445972768068E-3"/>
                  <c:y val="-7.7294709511874782E-3"/>
                </c:manualLayout>
              </c:layout>
              <c:tx>
                <c:rich>
                  <a:bodyPr/>
                  <a:lstStyle/>
                  <a:p>
                    <a:r>
                      <a:rPr lang="ru-RU" sz="1800" smtClean="0"/>
                      <a:t>30%</a:t>
                    </a:r>
                    <a:endParaRPr lang="en-US" sz="1800"/>
                  </a:p>
                </c:rich>
              </c:tx>
              <c:showVal val="1"/>
            </c:dLbl>
            <c:dLbl>
              <c:idx val="3"/>
              <c:layout>
                <c:manualLayout>
                  <c:x val="1.6161503045234508E-2"/>
                  <c:y val="-3.8647354755936714E-3"/>
                </c:manualLayout>
              </c:layout>
              <c:tx>
                <c:rich>
                  <a:bodyPr/>
                  <a:lstStyle/>
                  <a:p>
                    <a:r>
                      <a:rPr lang="ru-RU" sz="1800" smtClean="0"/>
                      <a:t>31%</a:t>
                    </a:r>
                    <a:endParaRPr lang="en-US" sz="1800"/>
                  </a:p>
                </c:rich>
              </c:tx>
              <c:showVal val="1"/>
            </c:dLbl>
            <c:dLbl>
              <c:idx val="4"/>
              <c:layout>
                <c:manualLayout>
                  <c:x val="9.2351445972768068E-3"/>
                  <c:y val="-3.8647354755937391E-3"/>
                </c:manualLayout>
              </c:layout>
              <c:tx>
                <c:rich>
                  <a:bodyPr/>
                  <a:lstStyle/>
                  <a:p>
                    <a:r>
                      <a:rPr lang="ru-RU" sz="1800" smtClean="0"/>
                      <a:t>32%</a:t>
                    </a:r>
                    <a:endParaRPr lang="en-US" sz="1800"/>
                  </a:p>
                </c:rich>
              </c:tx>
              <c:showVal val="1"/>
            </c:dLbl>
            <c:spPr>
              <a:noFill/>
              <a:ln w="19122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accent6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#,##0.0</c:formatCode>
                <c:ptCount val="5"/>
                <c:pt idx="0">
                  <c:v>443.8</c:v>
                </c:pt>
                <c:pt idx="1">
                  <c:v>499.7</c:v>
                </c:pt>
                <c:pt idx="2">
                  <c:v>512</c:v>
                </c:pt>
                <c:pt idx="3">
                  <c:v>523.29999999999995</c:v>
                </c:pt>
                <c:pt idx="4">
                  <c:v>524.6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1.3852716895915183E-2"/>
                  <c:y val="1.932367737796873E-2"/>
                </c:manualLayout>
              </c:layout>
              <c:tx>
                <c:rich>
                  <a:bodyPr/>
                  <a:lstStyle/>
                  <a:p>
                    <a:r>
                      <a:rPr lang="ru-RU" sz="1800" smtClean="0"/>
                      <a:t>73%</a:t>
                    </a:r>
                    <a:endParaRPr lang="en-US" sz="18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9.234962803091805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800" smtClean="0"/>
                      <a:t>74%</a:t>
                    </a:r>
                    <a:endParaRPr lang="en-US" sz="1800"/>
                  </a:p>
                </c:rich>
              </c:tx>
              <c:showVal val="1"/>
            </c:dLbl>
            <c:dLbl>
              <c:idx val="2"/>
              <c:layout>
                <c:manualLayout>
                  <c:x val="1.3436044623927824E-2"/>
                  <c:y val="-3.0430987996801211E-7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70%</a:t>
                    </a:r>
                    <a:endParaRPr lang="en-US" sz="1800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6161503045234508E-2"/>
                  <c:y val="7.7294709511874782E-3"/>
                </c:manualLayout>
              </c:layout>
              <c:tx>
                <c:rich>
                  <a:bodyPr/>
                  <a:lstStyle/>
                  <a:p>
                    <a:r>
                      <a:rPr lang="ru-RU" sz="1800" smtClean="0"/>
                      <a:t>69%</a:t>
                    </a:r>
                    <a:endParaRPr lang="en-US" sz="1800"/>
                  </a:p>
                </c:rich>
              </c:tx>
              <c:showVal val="1"/>
            </c:dLbl>
            <c:dLbl>
              <c:idx val="4"/>
              <c:layout>
                <c:manualLayout>
                  <c:x val="9.2351445972768068E-3"/>
                  <c:y val="7.7294709511874782E-3"/>
                </c:manualLayout>
              </c:layout>
              <c:tx>
                <c:rich>
                  <a:bodyPr/>
                  <a:lstStyle/>
                  <a:p>
                    <a:r>
                      <a:rPr lang="ru-RU" sz="1800" smtClean="0"/>
                      <a:t>68%</a:t>
                    </a:r>
                    <a:endParaRPr lang="en-US" sz="1800"/>
                  </a:p>
                </c:rich>
              </c:tx>
              <c:showVal val="1"/>
            </c:dLbl>
            <c:spPr>
              <a:noFill/>
              <a:ln w="19122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accent1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Sheet1!$B$3:$F$3</c:f>
              <c:numCache>
                <c:formatCode>#,##0.0</c:formatCode>
                <c:ptCount val="5"/>
                <c:pt idx="0">
                  <c:v>1218</c:v>
                </c:pt>
                <c:pt idx="1">
                  <c:v>1429.6</c:v>
                </c:pt>
                <c:pt idx="2">
                  <c:v>1197.4000000000001</c:v>
                </c:pt>
                <c:pt idx="3">
                  <c:v>1139.4000000000001</c:v>
                </c:pt>
                <c:pt idx="4">
                  <c:v>1128.7</c:v>
                </c:pt>
              </c:numCache>
            </c:numRef>
          </c:val>
        </c:ser>
        <c:dLbls>
          <c:showVal val="1"/>
        </c:dLbls>
        <c:gapWidth val="30"/>
        <c:gapDepth val="0"/>
        <c:shape val="cylinder"/>
        <c:axId val="66508288"/>
        <c:axId val="66509824"/>
        <c:axId val="0"/>
      </c:bar3DChart>
      <c:catAx>
        <c:axId val="66508288"/>
        <c:scaling>
          <c:orientation val="minMax"/>
        </c:scaling>
        <c:axPos val="b"/>
        <c:numFmt formatCode="General" sourceLinked="1"/>
        <c:tickLblPos val="low"/>
        <c:spPr>
          <a:ln w="23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6509824"/>
        <c:crosses val="autoZero"/>
        <c:auto val="1"/>
        <c:lblAlgn val="ctr"/>
        <c:lblOffset val="100"/>
        <c:tickLblSkip val="1"/>
        <c:tickMarkSkip val="1"/>
      </c:catAx>
      <c:valAx>
        <c:axId val="66509824"/>
        <c:scaling>
          <c:orientation val="minMax"/>
          <c:max val="1700"/>
        </c:scaling>
        <c:axPos val="l"/>
        <c:majorGridlines>
          <c:spPr>
            <a:ln w="2390">
              <a:solidFill>
                <a:schemeClr val="accent1">
                  <a:lumMod val="50000"/>
                </a:schemeClr>
              </a:solidFill>
              <a:prstDash val="solid"/>
            </a:ln>
          </c:spPr>
        </c:majorGridlines>
        <c:numFmt formatCode="#,##0.0" sourceLinked="1"/>
        <c:tickLblPos val="nextTo"/>
        <c:spPr>
          <a:ln w="2390">
            <a:solidFill>
              <a:schemeClr val="accent4">
                <a:lumMod val="50000"/>
              </a:schemeClr>
            </a:solidFill>
            <a:prstDash val="solid"/>
          </a:ln>
        </c:spPr>
        <c:txPr>
          <a:bodyPr rot="-2400000" vert="horz"/>
          <a:lstStyle/>
          <a:p>
            <a:pPr>
              <a:defRPr sz="1000" b="1" i="0" u="none" strike="noStrike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6508288"/>
        <c:crosses val="autoZero"/>
        <c:crossBetween val="between"/>
        <c:majorUnit val="850"/>
        <c:minorUnit val="100"/>
      </c:valAx>
      <c:spPr>
        <a:noFill/>
        <a:ln w="2538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543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9"/>
      <c:hPercent val="45"/>
      <c:rotY val="6"/>
      <c:depthPercent val="100"/>
      <c:rAngAx val="1"/>
    </c:view3D>
    <c:floor>
      <c:spPr>
        <a:noFill/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accent1">
              <a:lumMod val="50000"/>
            </a:schemeClr>
          </a:solidFill>
          <a:prstDash val="solid"/>
        </a:ln>
      </c:spPr>
    </c:sideWall>
    <c:backWall>
      <c:spPr>
        <a:noFill/>
        <a:ln w="12700">
          <a:solidFill>
            <a:schemeClr val="accent1">
              <a:lumMod val="50000"/>
            </a:schemeClr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6298342541436461E-2"/>
          <c:y val="2.1834061135371192E-2"/>
          <c:w val="0.93149171270718445"/>
          <c:h val="0.7944456068641057"/>
        </c:manualLayout>
      </c:layout>
      <c:bar3DChart>
        <c:barDir val="col"/>
        <c:grouping val="stacked"/>
        <c:ser>
          <c:idx val="4"/>
          <c:order val="0"/>
          <c:tx>
            <c:strRef>
              <c:f>Sheet1!$A$2</c:f>
              <c:strCache>
                <c:ptCount val="1"/>
                <c:pt idx="0">
                  <c:v>    налоговые </c:v>
                </c:pt>
              </c:strCache>
            </c:strRef>
          </c:tx>
          <c:spPr>
            <a:gradFill rotWithShape="0">
              <a:gsLst>
                <a:gs pos="0">
                  <a:schemeClr val="bg1"/>
                </a:gs>
                <a:gs pos="100000">
                  <a:srgbClr val="D1614B"/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9.5665126859867753E-3"/>
                  <c:y val="7.9008681965091945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84%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6741397200476862E-2"/>
                  <c:y val="1.5802358533118101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85%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>
                <c:manualLayout>
                  <c:x val="1.434976902898014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84%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4349769028980141E-2"/>
                  <c:y val="3.950589633279518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84%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9.5665126859867753E-3"/>
                  <c:y val="-1.580235853311810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84%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19122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accent6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0.0</c:formatCode>
                <c:ptCount val="5"/>
                <c:pt idx="0">
                  <c:v>373.2</c:v>
                </c:pt>
                <c:pt idx="1">
                  <c:v>424.9</c:v>
                </c:pt>
                <c:pt idx="2">
                  <c:v>431</c:v>
                </c:pt>
                <c:pt idx="3">
                  <c:v>442.4</c:v>
                </c:pt>
                <c:pt idx="4">
                  <c:v>443.8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    неналоговые 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9.566512685986775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</a:t>
                    </a:r>
                    <a:r>
                      <a:rPr lang="en-US" smtClean="0"/>
                      <a:t>6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7.174884514490108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15%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3850351870648699E-2"/>
                  <c:y val="-8.268740579658265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4349769028980141E-2"/>
                  <c:y val="-1.894897826150312E-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1.1958140857483443E-2"/>
                  <c:y val="-1.653748115931650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19122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accent1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Sheet1!$B$3:$F$3</c:f>
              <c:numCache>
                <c:formatCode>0.0</c:formatCode>
                <c:ptCount val="5"/>
                <c:pt idx="0">
                  <c:v>70.599999999999994</c:v>
                </c:pt>
                <c:pt idx="1">
                  <c:v>74.8</c:v>
                </c:pt>
                <c:pt idx="2">
                  <c:v>81</c:v>
                </c:pt>
                <c:pt idx="3">
                  <c:v>80.900000000000006</c:v>
                </c:pt>
                <c:pt idx="4">
                  <c:v>80.8</c:v>
                </c:pt>
              </c:numCache>
            </c:numRef>
          </c:val>
        </c:ser>
        <c:dLbls>
          <c:showVal val="1"/>
        </c:dLbls>
        <c:gapWidth val="30"/>
        <c:gapDepth val="0"/>
        <c:shape val="cylinder"/>
        <c:axId val="179272320"/>
        <c:axId val="179294592"/>
        <c:axId val="0"/>
      </c:bar3DChart>
      <c:catAx>
        <c:axId val="179272320"/>
        <c:scaling>
          <c:orientation val="minMax"/>
        </c:scaling>
        <c:axPos val="b"/>
        <c:numFmt formatCode="General" sourceLinked="1"/>
        <c:tickLblPos val="low"/>
        <c:spPr>
          <a:ln w="23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9294592"/>
        <c:crosses val="autoZero"/>
        <c:auto val="1"/>
        <c:lblAlgn val="ctr"/>
        <c:lblOffset val="100"/>
        <c:tickLblSkip val="1"/>
        <c:tickMarkSkip val="1"/>
      </c:catAx>
      <c:valAx>
        <c:axId val="179294592"/>
        <c:scaling>
          <c:orientation val="minMax"/>
          <c:max val="550"/>
        </c:scaling>
        <c:axPos val="l"/>
        <c:majorGridlines>
          <c:spPr>
            <a:ln w="2390">
              <a:solidFill>
                <a:schemeClr val="tx1"/>
              </a:solidFill>
              <a:prstDash val="solid"/>
            </a:ln>
          </c:spPr>
        </c:majorGridlines>
        <c:numFmt formatCode="0.0" sourceLinked="1"/>
        <c:tickLblPos val="nextTo"/>
        <c:spPr>
          <a:ln w="2390">
            <a:solidFill>
              <a:schemeClr val="tx1"/>
            </a:solidFill>
            <a:prstDash val="solid"/>
          </a:ln>
        </c:spPr>
        <c:txPr>
          <a:bodyPr rot="-2400000" vert="horz"/>
          <a:lstStyle/>
          <a:p>
            <a:pPr>
              <a:defRPr sz="1000" b="1" i="0" u="none" strike="noStrike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9272320"/>
        <c:crosses val="autoZero"/>
        <c:crossBetween val="between"/>
        <c:majorUnit val="275"/>
        <c:minorUnit val="5"/>
      </c:valAx>
      <c:spPr>
        <a:noFill/>
        <a:ln w="2538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543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156160450568516E-2"/>
          <c:y val="0.44330954196399031"/>
          <c:w val="0.8452593685657076"/>
          <c:h val="0.41630463602333906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19892">
              <a:solidFill>
                <a:schemeClr val="accent4">
                  <a:lumMod val="50000"/>
                </a:schemeClr>
              </a:solidFill>
              <a:prstDash val="solid"/>
            </a:ln>
          </c:spPr>
          <c:marker>
            <c:symbol val="circle"/>
            <c:size val="8"/>
            <c:spPr>
              <a:solidFill>
                <a:schemeClr val="accent4">
                  <a:lumMod val="50000"/>
                </a:schemeClr>
              </a:solidFill>
              <a:ln>
                <a:solidFill>
                  <a:srgbClr val="000080"/>
                </a:solidFill>
                <a:prstDash val="solid"/>
              </a:ln>
              <a:scene3d>
                <a:camera prst="orthographicFront"/>
                <a:lightRig rig="threePt" dir="t"/>
              </a:scene3d>
              <a:sp3d prstMaterial="metal">
                <a:bevelT w="38100" h="57150" prst="angle"/>
              </a:sp3d>
            </c:spPr>
          </c:marker>
          <c:dLbls>
            <c:dLbl>
              <c:idx val="0"/>
              <c:layout>
                <c:manualLayout>
                  <c:x val="-6.9101435159723529E-2"/>
                  <c:y val="7.86187512547681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8.0893049786100027E-2"/>
                  <c:y val="0.11286999695345418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4588753177506314E-2"/>
                  <c:y val="8.5738646589628265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1435550871101774E-2"/>
                  <c:y val="9.420261439879984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7.3947795895591792E-2"/>
                  <c:y val="8.0034668283448351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Mode val="edge"/>
                  <c:yMode val="edge"/>
                  <c:x val="0.38108484005563537"/>
                  <c:y val="0.26153846153846327"/>
                </c:manualLayout>
              </c:layout>
              <c:dLblPos val="r"/>
              <c:showVal val="1"/>
            </c:dLbl>
            <c:spPr>
              <a:noFill/>
              <a:ln w="13261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accent4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0.0</c:formatCode>
                <c:ptCount val="5"/>
                <c:pt idx="0">
                  <c:v>443.8</c:v>
                </c:pt>
                <c:pt idx="1">
                  <c:v>499.7</c:v>
                </c:pt>
                <c:pt idx="2">
                  <c:v>512</c:v>
                </c:pt>
                <c:pt idx="3">
                  <c:v>523.29999999999995</c:v>
                </c:pt>
                <c:pt idx="4">
                  <c:v>524.6</c:v>
                </c:pt>
              </c:numCache>
            </c:numRef>
          </c:val>
        </c:ser>
        <c:marker val="1"/>
        <c:axId val="179491584"/>
        <c:axId val="179493120"/>
      </c:lineChart>
      <c:catAx>
        <c:axId val="179491584"/>
        <c:scaling>
          <c:orientation val="minMax"/>
        </c:scaling>
        <c:axPos val="b"/>
        <c:numFmt formatCode="General" sourceLinked="1"/>
        <c:tickLblPos val="nextTo"/>
        <c:spPr>
          <a:ln w="4973">
            <a:solidFill>
              <a:schemeClr val="accent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9493120"/>
        <c:crosses val="autoZero"/>
        <c:auto val="1"/>
        <c:lblAlgn val="ctr"/>
        <c:lblOffset val="100"/>
        <c:tickLblSkip val="1"/>
        <c:tickMarkSkip val="1"/>
      </c:catAx>
      <c:valAx>
        <c:axId val="179493120"/>
        <c:scaling>
          <c:orientation val="minMax"/>
        </c:scaling>
        <c:delete val="1"/>
        <c:axPos val="l"/>
        <c:numFmt formatCode="0.0" sourceLinked="1"/>
        <c:tickLblPos val="nextTo"/>
        <c:crossAx val="179491584"/>
        <c:crosses val="autoZero"/>
        <c:crossBetween val="between"/>
      </c:valAx>
      <c:spPr>
        <a:noFill/>
        <a:ln w="13261">
          <a:solidFill>
            <a:schemeClr val="bg1"/>
          </a:solidFill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874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9"/>
      <c:hPercent val="45"/>
      <c:rotY val="6"/>
      <c:depthPercent val="100"/>
      <c:rAngAx val="1"/>
    </c:view3D>
    <c:floor>
      <c:spPr>
        <a:noFill/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accent1">
              <a:lumMod val="50000"/>
            </a:schemeClr>
          </a:solidFill>
          <a:prstDash val="solid"/>
        </a:ln>
      </c:spPr>
    </c:sideWall>
    <c:backWall>
      <c:spPr>
        <a:noFill/>
        <a:ln w="12700">
          <a:solidFill>
            <a:schemeClr val="accent1">
              <a:lumMod val="50000"/>
            </a:schemeClr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6298342541436461E-2"/>
          <c:y val="2.1834061135371192E-2"/>
          <c:w val="0.931491712707185"/>
          <c:h val="0.76637554585152834"/>
        </c:manualLayout>
      </c:layout>
      <c:bar3DChart>
        <c:barDir val="col"/>
        <c:grouping val="stacked"/>
        <c:ser>
          <c:idx val="4"/>
          <c:order val="0"/>
          <c:tx>
            <c:strRef>
              <c:f>Sheet1!$A$2</c:f>
              <c:strCache>
                <c:ptCount val="1"/>
                <c:pt idx="0">
                  <c:v>    НДФЛ </c:v>
                </c:pt>
              </c:strCache>
            </c:strRef>
          </c:tx>
          <c:spPr>
            <a:gradFill rotWithShape="0">
              <a:gsLst>
                <a:gs pos="0">
                  <a:schemeClr val="bg1"/>
                </a:gs>
                <a:gs pos="100000">
                  <a:srgbClr val="D1614B"/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5.6764427625354864E-3"/>
                  <c:y val="-1.1851857382027388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71%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7.568590350047303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74%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135288552507096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73%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5.6764427625354899E-3"/>
                  <c:y val="-8.268740579658278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73%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9.460737937559178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75%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19122">
                <a:noFill/>
              </a:ln>
            </c:spPr>
            <c:txPr>
              <a:bodyPr/>
              <a:lstStyle/>
              <a:p>
                <a:pPr algn="just">
                  <a:defRPr sz="1800" b="1" i="0" u="none" strike="noStrike" baseline="0">
                    <a:solidFill>
                      <a:schemeClr val="accent6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0.0</c:formatCode>
                <c:ptCount val="5"/>
                <c:pt idx="0">
                  <c:v>316.10000000000002</c:v>
                </c:pt>
                <c:pt idx="1">
                  <c:v>370</c:v>
                </c:pt>
                <c:pt idx="2">
                  <c:v>373</c:v>
                </c:pt>
                <c:pt idx="3">
                  <c:v>384</c:v>
                </c:pt>
                <c:pt idx="4">
                  <c:v>397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    прочие налоговые доходы 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5.6764427625354864E-3"/>
                  <c:y val="-7.901238254684920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13%</a:t>
                    </a:r>
                    <a:endParaRPr lang="en-US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1.1352885525070961E-2"/>
                  <c:y val="7.901238254684903E-3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11%</a:t>
                    </a:r>
                    <a:endParaRPr lang="en-US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9.4607379375592406E-3"/>
                  <c:y val="-3.950619127342459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7.5685903500473037E-3"/>
                  <c:y val="-7.9012382546849204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11%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tx>
                <c:rich>
                  <a:bodyPr/>
                  <a:lstStyle/>
                  <a:p>
                    <a:r>
                      <a:rPr lang="ru-RU" smtClean="0"/>
                      <a:t>9%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19122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accent1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Sheet1!$B$3:$F$3</c:f>
              <c:numCache>
                <c:formatCode>0.0</c:formatCode>
                <c:ptCount val="5"/>
                <c:pt idx="0">
                  <c:v>57.1</c:v>
                </c:pt>
                <c:pt idx="1">
                  <c:v>54.9</c:v>
                </c:pt>
                <c:pt idx="2">
                  <c:v>58</c:v>
                </c:pt>
                <c:pt idx="3">
                  <c:v>58.4</c:v>
                </c:pt>
                <c:pt idx="4">
                  <c:v>46.8</c:v>
                </c:pt>
              </c:numCache>
            </c:numRef>
          </c:val>
        </c:ser>
        <c:dLbls>
          <c:showVal val="1"/>
        </c:dLbls>
        <c:gapWidth val="30"/>
        <c:gapDepth val="0"/>
        <c:shape val="cylinder"/>
        <c:axId val="179674112"/>
        <c:axId val="179688192"/>
        <c:axId val="0"/>
      </c:bar3DChart>
      <c:catAx>
        <c:axId val="179674112"/>
        <c:scaling>
          <c:orientation val="minMax"/>
        </c:scaling>
        <c:axPos val="b"/>
        <c:numFmt formatCode="General" sourceLinked="1"/>
        <c:tickLblPos val="low"/>
        <c:spPr>
          <a:ln w="23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9688192"/>
        <c:crosses val="autoZero"/>
        <c:auto val="1"/>
        <c:lblAlgn val="ctr"/>
        <c:lblOffset val="100"/>
        <c:tickLblSkip val="1"/>
        <c:tickMarkSkip val="1"/>
      </c:catAx>
      <c:valAx>
        <c:axId val="179688192"/>
        <c:scaling>
          <c:orientation val="minMax"/>
          <c:max val="450"/>
        </c:scaling>
        <c:axPos val="l"/>
        <c:majorGridlines>
          <c:spPr>
            <a:ln w="2390">
              <a:solidFill>
                <a:schemeClr val="tx1"/>
              </a:solidFill>
              <a:prstDash val="solid"/>
            </a:ln>
          </c:spPr>
        </c:majorGridlines>
        <c:numFmt formatCode="0.0" sourceLinked="1"/>
        <c:tickLblPos val="nextTo"/>
        <c:spPr>
          <a:ln w="2390">
            <a:solidFill>
              <a:schemeClr val="accent1">
                <a:lumMod val="50000"/>
              </a:schemeClr>
            </a:solidFill>
            <a:prstDash val="solid"/>
          </a:ln>
        </c:spPr>
        <c:txPr>
          <a:bodyPr rot="-2400000" vert="horz"/>
          <a:lstStyle/>
          <a:p>
            <a:pPr>
              <a:defRPr sz="1000" b="1" i="0" u="none" strike="noStrike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9674112"/>
        <c:crosses val="autoZero"/>
        <c:crossBetween val="between"/>
        <c:majorUnit val="225"/>
        <c:minorUnit val="5"/>
      </c:valAx>
      <c:spPr>
        <a:noFill/>
        <a:ln w="2538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543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9"/>
      <c:hPercent val="48"/>
      <c:rotY val="6"/>
      <c:depthPercent val="100"/>
      <c:rAngAx val="1"/>
    </c:view3D>
    <c:floor>
      <c:spPr>
        <a:noFill/>
        <a:ln w="12700">
          <a:solidFill>
            <a:srgbClr val="666699"/>
          </a:solidFill>
          <a:prstDash val="solid"/>
        </a:ln>
      </c:spPr>
    </c:floor>
    <c:sideWall>
      <c:spPr>
        <a:noFill/>
        <a:ln w="12700">
          <a:solidFill>
            <a:srgbClr val="666699"/>
          </a:solidFill>
          <a:prstDash val="solid"/>
        </a:ln>
      </c:spPr>
    </c:sideWall>
    <c:backWall>
      <c:spPr>
        <a:noFill/>
        <a:ln w="12700">
          <a:solidFill>
            <a:srgbClr val="666699"/>
          </a:solidFill>
          <a:prstDash val="solid"/>
        </a:ln>
      </c:spPr>
    </c:backWall>
    <c:plotArea>
      <c:layout/>
      <c:bar3DChart>
        <c:barDir val="col"/>
        <c:grouping val="stacked"/>
        <c:ser>
          <c:idx val="4"/>
          <c:order val="0"/>
          <c:tx>
            <c:strRef>
              <c:f>Sheet1!$A$2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rgbClr val="009999"/>
                </a:gs>
              </a:gsLst>
              <a:path path="rect">
                <a:fillToRect l="50000" t="50000" r="50000" b="50000"/>
              </a:path>
            </a:gradFill>
            <a:ln w="33691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c:spPr>
          <c:dLbls>
            <c:dLbl>
              <c:idx val="0"/>
              <c:layout>
                <c:manualLayout>
                  <c:x val="7.1748845144900871E-3"/>
                  <c:y val="-8.2575770908593918E-17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6%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4.3846009964590959E-17"/>
                  <c:y val="-4.5041849907788336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6%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>
                <c:manualLayout>
                  <c:x val="2.083330599303681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9.5665126859867753E-3"/>
                  <c:y val="-9.008369981557583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1.4349769028980141E-2"/>
                  <c:y val="-9.0083699815575839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6%</a:t>
                    </a:r>
                    <a:endParaRPr lang="en-US"/>
                  </a:p>
                </c:rich>
              </c:tx>
              <c:showVal val="1"/>
            </c:dLbl>
            <c:spPr>
              <a:noFill/>
              <a:ln w="2246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accent4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Sheet1!$B$1:$F$1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Sheet1!$B$2:$F$2</c:f>
              <c:numCache>
                <c:formatCode>0.0</c:formatCode>
                <c:ptCount val="5"/>
                <c:pt idx="0">
                  <c:v>24.9</c:v>
                </c:pt>
                <c:pt idx="1">
                  <c:v>29.7</c:v>
                </c:pt>
                <c:pt idx="2">
                  <c:v>29.2</c:v>
                </c:pt>
                <c:pt idx="3">
                  <c:v>29.2</c:v>
                </c:pt>
                <c:pt idx="4">
                  <c:v>29.2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rect">
                <a:fillToRect l="50000" t="50000" r="50000" b="50000"/>
              </a:path>
            </a:gradFill>
            <a:ln w="33691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c:spPr>
          <c:dLbls>
            <c:dLbl>
              <c:idx val="0"/>
              <c:layout>
                <c:manualLayout>
                  <c:x val="7.9080032917843036E-3"/>
                  <c:y val="-4.535749751737849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9.4057667304727113E-3"/>
                  <c:y val="1.465711526078560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2.0833305993036818E-3"/>
                  <c:y val="4.335977482961677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0416652996518377E-2"/>
                  <c:y val="4.335636067411817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8.3333223972147027E-3"/>
                  <c:y val="4.335977482961677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2246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accent6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Sheet1!$B$1:$F$1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Sheet1!$B$3:$F$3</c:f>
              <c:numCache>
                <c:formatCode>0.0</c:formatCode>
                <c:ptCount val="5"/>
                <c:pt idx="0">
                  <c:v>27.2</c:v>
                </c:pt>
                <c:pt idx="1">
                  <c:v>30</c:v>
                </c:pt>
                <c:pt idx="2">
                  <c:v>39.9</c:v>
                </c:pt>
                <c:pt idx="3">
                  <c:v>39.9</c:v>
                </c:pt>
                <c:pt idx="4">
                  <c:v>39.9</c:v>
                </c:pt>
              </c:numCache>
            </c:numRef>
          </c:val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прочие неналоговые доходы</c:v>
                </c:pt>
              </c:strCache>
            </c:strRef>
          </c:tx>
          <c:spPr>
            <a:gradFill rotWithShape="0">
              <a:gsLst>
                <a:gs pos="0">
                  <a:srgbClr val="CCFFFF"/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33691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c:spPr>
          <c:dLbls>
            <c:dLbl>
              <c:idx val="0"/>
              <c:layout>
                <c:manualLayout>
                  <c:x val="8.7586319886859484E-3"/>
                  <c:y val="-1.107710313519647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2545125503983913E-2"/>
                  <c:y val="-8.339126117179761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7.4422263519110018E-3"/>
                  <c:y val="-3.269968364175937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8.557132607307864E-3"/>
                  <c:y val="-1.788728897715988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1.2917993518122698E-2"/>
                  <c:y val="-1.83231664065825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2246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accent1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Sheet1!$B$1:$F$1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Sheet1!$B$4:$F$4</c:f>
              <c:numCache>
                <c:formatCode>0.0</c:formatCode>
                <c:ptCount val="5"/>
                <c:pt idx="0">
                  <c:v>18.5</c:v>
                </c:pt>
                <c:pt idx="1">
                  <c:v>15.1</c:v>
                </c:pt>
                <c:pt idx="2">
                  <c:v>11.9</c:v>
                </c:pt>
                <c:pt idx="3">
                  <c:v>11.8</c:v>
                </c:pt>
                <c:pt idx="4">
                  <c:v>11.7</c:v>
                </c:pt>
              </c:numCache>
            </c:numRef>
          </c:val>
        </c:ser>
        <c:dLbls>
          <c:showVal val="1"/>
        </c:dLbls>
        <c:gapWidth val="30"/>
        <c:gapDepth val="0"/>
        <c:shape val="cylinder"/>
        <c:axId val="194886272"/>
        <c:axId val="194908544"/>
        <c:axId val="0"/>
      </c:bar3DChart>
      <c:catAx>
        <c:axId val="194886272"/>
        <c:scaling>
          <c:orientation val="minMax"/>
        </c:scaling>
        <c:axPos val="b"/>
        <c:numFmt formatCode="General" sourceLinked="1"/>
        <c:tickLblPos val="low"/>
        <c:spPr>
          <a:ln w="11230">
            <a:solidFill>
              <a:srgbClr val="666699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908544"/>
        <c:crosses val="autoZero"/>
        <c:auto val="1"/>
        <c:lblAlgn val="ctr"/>
        <c:lblOffset val="100"/>
        <c:tickLblSkip val="1"/>
        <c:tickMarkSkip val="1"/>
      </c:catAx>
      <c:valAx>
        <c:axId val="194908544"/>
        <c:scaling>
          <c:orientation val="minMax"/>
          <c:max val="82"/>
        </c:scaling>
        <c:axPos val="l"/>
        <c:majorGridlines>
          <c:spPr>
            <a:ln w="11230">
              <a:solidFill>
                <a:srgbClr val="666699"/>
              </a:solidFill>
              <a:prstDash val="solid"/>
            </a:ln>
          </c:spPr>
        </c:majorGridlines>
        <c:numFmt formatCode="0.0" sourceLinked="1"/>
        <c:tickLblPos val="nextTo"/>
        <c:spPr>
          <a:ln w="11230">
            <a:solidFill>
              <a:srgbClr val="666699"/>
            </a:solidFill>
            <a:prstDash val="solid"/>
          </a:ln>
        </c:spPr>
        <c:txPr>
          <a:bodyPr rot="-2400000" vert="horz"/>
          <a:lstStyle/>
          <a:p>
            <a:pPr>
              <a:defRPr sz="1000" b="1" i="0" u="none" strike="noStrike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886272"/>
        <c:crosses val="autoZero"/>
        <c:crossBetween val="between"/>
        <c:majorUnit val="41"/>
        <c:minorUnit val="15"/>
      </c:valAx>
      <c:spPr>
        <a:noFill/>
        <a:ln w="2246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636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9"/>
      <c:hPercent val="45"/>
      <c:rotY val="6"/>
      <c:depthPercent val="100"/>
      <c:rAngAx val="1"/>
    </c:view3D>
    <c:floor>
      <c:spPr>
        <a:noFill/>
        <a:ln w="3175">
          <a:solidFill>
            <a:schemeClr val="accent1">
              <a:lumMod val="50000"/>
            </a:schemeClr>
          </a:solidFill>
          <a:prstDash val="solid"/>
        </a:ln>
      </c:spPr>
    </c:floor>
    <c:sideWall>
      <c:spPr>
        <a:noFill/>
        <a:ln w="12700">
          <a:solidFill>
            <a:schemeClr val="accent1">
              <a:lumMod val="50000"/>
            </a:schemeClr>
          </a:solidFill>
          <a:prstDash val="solid"/>
        </a:ln>
      </c:spPr>
    </c:sideWall>
    <c:backWall>
      <c:spPr>
        <a:noFill/>
        <a:ln w="12700">
          <a:solidFill>
            <a:schemeClr val="accent1">
              <a:lumMod val="50000"/>
            </a:schemeClr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6298342541436461E-2"/>
          <c:y val="2.1834061135371192E-2"/>
          <c:w val="0.93149171270718523"/>
          <c:h val="0.76637554585152834"/>
        </c:manualLayout>
      </c:layout>
      <c:bar3DChart>
        <c:barDir val="col"/>
        <c:grouping val="stacked"/>
        <c:ser>
          <c:idx val="4"/>
          <c:order val="0"/>
          <c:tx>
            <c:strRef>
              <c:f>Sheet1!$A$2</c:f>
              <c:strCache>
                <c:ptCount val="1"/>
                <c:pt idx="0">
                  <c:v>на выполнение делегированных 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 w="139700" h="139700" prst="divot"/>
              <a:bevelB w="139700" h="139700" prst="divot"/>
              <a:contourClr>
                <a:srgbClr val="000000"/>
              </a:contourClr>
            </a:sp3d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73%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7.568590350047303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75%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135288552507096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86%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5.6764427625354916E-3"/>
                  <c:y val="-8.26874057965828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90%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9.460737937559185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91%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19122">
                <a:noFill/>
              </a:ln>
            </c:spPr>
            <c:txPr>
              <a:bodyPr/>
              <a:lstStyle/>
              <a:p>
                <a:pPr algn="just">
                  <a:defRPr sz="1800" b="1" i="0" u="none" strike="noStrike" baseline="0">
                    <a:solidFill>
                      <a:schemeClr val="accent1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#,##0.0</c:formatCode>
                <c:ptCount val="5"/>
                <c:pt idx="0">
                  <c:v>889.8</c:v>
                </c:pt>
                <c:pt idx="1">
                  <c:v>1074.5999999999999</c:v>
                </c:pt>
                <c:pt idx="2">
                  <c:v>1031.4000000000001</c:v>
                </c:pt>
                <c:pt idx="3">
                  <c:v>1022.1</c:v>
                </c:pt>
                <c:pt idx="4">
                  <c:v>1022.1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на софинансирование выполнения полномочий местного бюджета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 w="139700" h="139700" prst="divot"/>
              <a:bevelB w="139700" h="139700" prst="divot"/>
              <a:contourClr>
                <a:srgbClr val="000000"/>
              </a:contourClr>
            </a:sp3d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27%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25%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>
                <c:manualLayout>
                  <c:x val="5.6764427625354864E-3"/>
                  <c:y val="-1.185185738202738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5.6764427625354873E-3"/>
                  <c:y val="-0.1145679546929310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3.7842951750236562E-3"/>
                  <c:y val="-0.1185185738202735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Sheet1!$B$3:$F$3</c:f>
              <c:numCache>
                <c:formatCode>#,##0.0</c:formatCode>
                <c:ptCount val="5"/>
                <c:pt idx="0">
                  <c:v>328.2</c:v>
                </c:pt>
                <c:pt idx="1">
                  <c:v>355</c:v>
                </c:pt>
                <c:pt idx="2">
                  <c:v>166</c:v>
                </c:pt>
                <c:pt idx="3">
                  <c:v>117.3</c:v>
                </c:pt>
                <c:pt idx="4">
                  <c:v>106.6</c:v>
                </c:pt>
              </c:numCache>
            </c:numRef>
          </c:val>
        </c:ser>
        <c:dLbls>
          <c:showVal val="1"/>
        </c:dLbls>
        <c:gapWidth val="30"/>
        <c:gapDepth val="0"/>
        <c:shape val="cylinder"/>
        <c:axId val="201721728"/>
        <c:axId val="201723264"/>
        <c:axId val="0"/>
      </c:bar3DChart>
      <c:catAx>
        <c:axId val="201721728"/>
        <c:scaling>
          <c:orientation val="minMax"/>
        </c:scaling>
        <c:axPos val="b"/>
        <c:numFmt formatCode="General" sourceLinked="1"/>
        <c:tickLblPos val="low"/>
        <c:spPr>
          <a:ln w="23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4" b="1" i="0" u="none" strike="noStrike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01723264"/>
        <c:crosses val="autoZero"/>
        <c:auto val="1"/>
        <c:lblAlgn val="ctr"/>
        <c:lblOffset val="100"/>
        <c:tickLblSkip val="1"/>
        <c:tickMarkSkip val="1"/>
      </c:catAx>
      <c:valAx>
        <c:axId val="201723264"/>
        <c:scaling>
          <c:orientation val="minMax"/>
          <c:max val="1500"/>
        </c:scaling>
        <c:axPos val="l"/>
        <c:majorGridlines>
          <c:spPr>
            <a:ln w="2390">
              <a:solidFill>
                <a:schemeClr val="accent1">
                  <a:lumMod val="50000"/>
                </a:schemeClr>
              </a:solidFill>
              <a:prstDash val="solid"/>
            </a:ln>
          </c:spPr>
        </c:majorGridlines>
        <c:numFmt formatCode="#,##0.0" sourceLinked="1"/>
        <c:tickLblPos val="nextTo"/>
        <c:spPr>
          <a:ln w="2390">
            <a:solidFill>
              <a:schemeClr val="accent1">
                <a:lumMod val="50000"/>
              </a:schemeClr>
            </a:solidFill>
            <a:prstDash val="solid"/>
          </a:ln>
        </c:spPr>
        <c:txPr>
          <a:bodyPr rot="-2400000" vert="horz"/>
          <a:lstStyle/>
          <a:p>
            <a:pPr>
              <a:defRPr sz="905" b="1" i="0" u="none" strike="noStrike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01721728"/>
        <c:crosses val="autoZero"/>
        <c:crossBetween val="between"/>
        <c:majorUnit val="750"/>
        <c:minorUnit val="250"/>
      </c:valAx>
      <c:spPr>
        <a:noFill/>
        <a:ln w="2538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543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0117077202437104E-2"/>
          <c:y val="0.37010732526720885"/>
          <c:w val="0.81780250347705141"/>
          <c:h val="0.47904921629369102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19892">
              <a:solidFill>
                <a:schemeClr val="accent4">
                  <a:lumMod val="50000"/>
                </a:schemeClr>
              </a:solidFill>
              <a:prstDash val="solid"/>
            </a:ln>
          </c:spPr>
          <c:marker>
            <c:symbol val="circle"/>
            <c:size val="8"/>
            <c:spPr>
              <a:solidFill>
                <a:schemeClr val="accent4">
                  <a:lumMod val="50000"/>
                </a:schemeClr>
              </a:solidFill>
              <a:ln>
                <a:solidFill>
                  <a:srgbClr val="000080"/>
                </a:solidFill>
                <a:prstDash val="solid"/>
              </a:ln>
              <a:scene3d>
                <a:camera prst="orthographicFront"/>
                <a:lightRig rig="threePt" dir="t"/>
              </a:scene3d>
              <a:sp3d prstMaterial="metal">
                <a:bevelT w="38100" h="57150" prst="angle"/>
              </a:sp3d>
            </c:spPr>
          </c:marker>
          <c:dPt>
            <c:idx val="1"/>
            <c:marker>
              <c:spPr>
                <a:solidFill>
                  <a:schemeClr val="accent4">
                    <a:lumMod val="50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cene3d>
                  <a:camera prst="orthographicFront"/>
                  <a:lightRig rig="threePt" dir="t"/>
                </a:scene3d>
                <a:sp3d prstMaterial="metal">
                  <a:bevelT w="38100" h="57150" prst="angle"/>
                </a:sp3d>
              </c:spPr>
            </c:marker>
          </c:dPt>
          <c:dLbls>
            <c:dLbl>
              <c:idx val="0"/>
              <c:layout>
                <c:manualLayout>
                  <c:x val="-6.9101435159723529E-2"/>
                  <c:y val="7.86187512547681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8.0893049786100027E-2"/>
                  <c:y val="0.11286999695345418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4588753177506314E-2"/>
                  <c:y val="8.5738646589628265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1435550871101774E-2"/>
                  <c:y val="9.420261439879984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7.3947795895591792E-2"/>
                  <c:y val="8.0034668283448351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Mode val="edge"/>
                  <c:yMode val="edge"/>
                  <c:x val="0.38108484005563537"/>
                  <c:y val="0.26153846153846327"/>
                </c:manualLayout>
              </c:layout>
              <c:dLblPos val="r"/>
              <c:showVal val="1"/>
            </c:dLbl>
            <c:spPr>
              <a:noFill/>
              <a:ln w="13261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chemeClr val="accent4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#,##0.0</c:formatCode>
                <c:ptCount val="5"/>
                <c:pt idx="0">
                  <c:v>1255.7</c:v>
                </c:pt>
                <c:pt idx="1">
                  <c:v>1502.3</c:v>
                </c:pt>
                <c:pt idx="2">
                  <c:v>1441.4</c:v>
                </c:pt>
                <c:pt idx="3">
                  <c:v>1385.9</c:v>
                </c:pt>
                <c:pt idx="4">
                  <c:v>1375.4</c:v>
                </c:pt>
              </c:numCache>
            </c:numRef>
          </c:val>
        </c:ser>
        <c:marker val="1"/>
        <c:axId val="201954048"/>
        <c:axId val="201956736"/>
      </c:lineChart>
      <c:catAx>
        <c:axId val="201954048"/>
        <c:scaling>
          <c:orientation val="minMax"/>
        </c:scaling>
        <c:axPos val="b"/>
        <c:numFmt formatCode="General" sourceLinked="1"/>
        <c:tickLblPos val="nextTo"/>
        <c:spPr>
          <a:ln w="4973">
            <a:solidFill>
              <a:schemeClr val="accent4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01956736"/>
        <c:crosses val="autoZero"/>
        <c:auto val="1"/>
        <c:lblAlgn val="ctr"/>
        <c:lblOffset val="100"/>
        <c:tickLblSkip val="1"/>
        <c:tickMarkSkip val="1"/>
      </c:catAx>
      <c:valAx>
        <c:axId val="201956736"/>
        <c:scaling>
          <c:orientation val="minMax"/>
        </c:scaling>
        <c:delete val="1"/>
        <c:axPos val="l"/>
        <c:numFmt formatCode="#,##0.0" sourceLinked="1"/>
        <c:tickLblPos val="nextTo"/>
        <c:crossAx val="201954048"/>
        <c:crosses val="autoZero"/>
        <c:crossBetween val="between"/>
      </c:valAx>
      <c:spPr>
        <a:noFill/>
        <a:ln w="13261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874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254091429736492"/>
          <c:y val="0.23534113791331643"/>
          <c:w val="0.81290322580645158"/>
          <c:h val="0.57792164868280704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Численность населения (тыс. человек)</c:v>
                </c:pt>
              </c:strCache>
            </c:strRef>
          </c:tx>
          <c:spPr>
            <a:ln w="18002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diamond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8.1378822315908164E-2"/>
                  <c:y val="0.10241830882250773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7.4782639984168689E-2"/>
                  <c:y val="9.7623352636476673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8.0875796846795509E-2"/>
                  <c:y val="9.698621005707619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6180412711168155E-2"/>
                  <c:y val="9.249566026468975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6898924628009014E-2"/>
                  <c:y val="6.2350219043132836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Mode val="edge"/>
                  <c:yMode val="edge"/>
                  <c:x val="0.35225806451612879"/>
                  <c:y val="0.26153846153846305"/>
                </c:manualLayout>
              </c:layout>
              <c:dLblPos val="r"/>
              <c:showVal val="1"/>
            </c:dLbl>
            <c:spPr>
              <a:noFill/>
              <a:ln w="12002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accent6">
                        <a:lumMod val="75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0.0</c:formatCode>
                <c:ptCount val="5"/>
                <c:pt idx="0">
                  <c:v>48.2</c:v>
                </c:pt>
                <c:pt idx="1">
                  <c:v>47.7</c:v>
                </c:pt>
                <c:pt idx="2">
                  <c:v>47.2</c:v>
                </c:pt>
                <c:pt idx="3">
                  <c:v>46.7</c:v>
                </c:pt>
                <c:pt idx="4">
                  <c:v>46.2</c:v>
                </c:pt>
              </c:numCache>
            </c:numRef>
          </c:val>
        </c:ser>
        <c:marker val="1"/>
        <c:axId val="162448128"/>
        <c:axId val="168495744"/>
      </c:lineChart>
      <c:catAx>
        <c:axId val="162448128"/>
        <c:scaling>
          <c:orientation val="minMax"/>
        </c:scaling>
        <c:axPos val="b"/>
        <c:numFmt formatCode="General" sourceLinked="1"/>
        <c:minorTickMark val="cross"/>
        <c:tickLblPos val="nextTo"/>
        <c:spPr>
          <a:ln w="4501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666699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8495744"/>
        <c:crosses val="autoZero"/>
        <c:auto val="1"/>
        <c:lblAlgn val="ctr"/>
        <c:lblOffset val="100"/>
        <c:tickLblSkip val="1"/>
        <c:tickMarkSkip val="1"/>
      </c:catAx>
      <c:valAx>
        <c:axId val="168495744"/>
        <c:scaling>
          <c:orientation val="minMax"/>
        </c:scaling>
        <c:delete val="1"/>
        <c:axPos val="l"/>
        <c:numFmt formatCode="0.0" sourceLinked="1"/>
        <c:tickLblPos val="nextTo"/>
        <c:crossAx val="162448128"/>
        <c:crosses val="autoZero"/>
        <c:crossBetween val="between"/>
      </c:valAx>
      <c:spPr>
        <a:noFill/>
        <a:ln w="12002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791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0117077202437104E-2"/>
          <c:y val="0.37010732526720896"/>
          <c:w val="0.81780250347705141"/>
          <c:h val="0.47904921629369102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19892">
              <a:solidFill>
                <a:schemeClr val="accent4">
                  <a:lumMod val="50000"/>
                </a:schemeClr>
              </a:solidFill>
              <a:prstDash val="solid"/>
            </a:ln>
          </c:spPr>
          <c:marker>
            <c:symbol val="circle"/>
            <c:size val="8"/>
            <c:spPr>
              <a:solidFill>
                <a:schemeClr val="accent4">
                  <a:lumMod val="50000"/>
                </a:schemeClr>
              </a:solidFill>
              <a:ln>
                <a:solidFill>
                  <a:srgbClr val="000080"/>
                </a:solidFill>
                <a:prstDash val="solid"/>
              </a:ln>
              <a:scene3d>
                <a:camera prst="orthographicFront"/>
                <a:lightRig rig="threePt" dir="t"/>
              </a:scene3d>
              <a:sp3d prstMaterial="metal">
                <a:bevelT w="38100" h="57150" prst="angle"/>
              </a:sp3d>
            </c:spPr>
          </c:marker>
          <c:dPt>
            <c:idx val="1"/>
            <c:marker>
              <c:spPr>
                <a:solidFill>
                  <a:schemeClr val="accent4">
                    <a:lumMod val="50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cene3d>
                  <a:camera prst="orthographicFront"/>
                  <a:lightRig rig="threePt" dir="t"/>
                </a:scene3d>
                <a:sp3d prstMaterial="metal">
                  <a:bevelT w="38100" h="57150" prst="angle"/>
                </a:sp3d>
              </c:spPr>
            </c:marker>
          </c:dPt>
          <c:dLbls>
            <c:dLbl>
              <c:idx val="0"/>
              <c:layout>
                <c:manualLayout>
                  <c:x val="-6.9101435159723557E-2"/>
                  <c:y val="7.86187512547681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8.0893049786100027E-2"/>
                  <c:y val="0.11286999695345418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4588753177506314E-2"/>
                  <c:y val="8.5738646589628265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1435550871101774E-2"/>
                  <c:y val="9.420261439879984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7.3947795895591792E-2"/>
                  <c:y val="8.0034668283448421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Mode val="edge"/>
                  <c:yMode val="edge"/>
                  <c:x val="0.38108484005563548"/>
                  <c:y val="0.26153846153846338"/>
                </c:manualLayout>
              </c:layout>
              <c:dLblPos val="r"/>
              <c:showVal val="1"/>
            </c:dLbl>
            <c:spPr>
              <a:noFill/>
              <a:ln w="13261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chemeClr val="accent4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310.3</c:v>
                </c:pt>
                <c:pt idx="1">
                  <c:v>388.7</c:v>
                </c:pt>
                <c:pt idx="2">
                  <c:v>271.8</c:v>
                </c:pt>
                <c:pt idx="3">
                  <c:v>278.39999999999969</c:v>
                </c:pt>
                <c:pt idx="4">
                  <c:v>250.2</c:v>
                </c:pt>
              </c:numCache>
            </c:numRef>
          </c:val>
        </c:ser>
        <c:marker val="1"/>
        <c:axId val="202013312"/>
        <c:axId val="202163328"/>
      </c:lineChart>
      <c:catAx>
        <c:axId val="202013312"/>
        <c:scaling>
          <c:orientation val="minMax"/>
        </c:scaling>
        <c:axPos val="b"/>
        <c:numFmt formatCode="General" sourceLinked="1"/>
        <c:tickLblPos val="nextTo"/>
        <c:spPr>
          <a:ln w="4973">
            <a:solidFill>
              <a:schemeClr val="accent4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02163328"/>
        <c:crosses val="autoZero"/>
        <c:auto val="1"/>
        <c:lblAlgn val="ctr"/>
        <c:lblOffset val="100"/>
        <c:tickLblSkip val="1"/>
        <c:tickMarkSkip val="1"/>
      </c:catAx>
      <c:valAx>
        <c:axId val="202163328"/>
        <c:scaling>
          <c:orientation val="minMax"/>
        </c:scaling>
        <c:delete val="1"/>
        <c:axPos val="l"/>
        <c:numFmt formatCode="General" sourceLinked="1"/>
        <c:tickLblPos val="nextTo"/>
        <c:crossAx val="202013312"/>
        <c:crosses val="autoZero"/>
        <c:crossBetween val="between"/>
      </c:valAx>
      <c:spPr>
        <a:noFill/>
        <a:ln w="13261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874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9"/>
      <c:hPercent val="45"/>
      <c:rotY val="6"/>
      <c:depthPercent val="100"/>
      <c:rAngAx val="1"/>
    </c:view3D>
    <c:floor>
      <c:spPr>
        <a:noFill/>
        <a:ln w="3175">
          <a:solidFill>
            <a:schemeClr val="tx2">
              <a:lumMod val="75000"/>
            </a:schemeClr>
          </a:solidFill>
          <a:prstDash val="solid"/>
        </a:ln>
      </c:spPr>
    </c:floor>
    <c:sideWall>
      <c:spPr>
        <a:noFill/>
        <a:ln w="12700">
          <a:solidFill>
            <a:schemeClr val="tx2">
              <a:lumMod val="75000"/>
            </a:schemeClr>
          </a:solidFill>
          <a:prstDash val="solid"/>
        </a:ln>
      </c:spPr>
    </c:sideWall>
    <c:backWall>
      <c:spPr>
        <a:noFill/>
        <a:ln w="12700">
          <a:solidFill>
            <a:schemeClr val="tx2">
              <a:lumMod val="75000"/>
            </a:schemeClr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6298342541436461E-2"/>
          <c:y val="2.1834061135371192E-2"/>
          <c:w val="0.93149171270718578"/>
          <c:h val="0.76637554585152834"/>
        </c:manualLayout>
      </c:layout>
      <c:bar3DChart>
        <c:barDir val="col"/>
        <c:grouping val="stacked"/>
        <c:ser>
          <c:idx val="4"/>
          <c:order val="0"/>
          <c:tx>
            <c:strRef>
              <c:f>Sheet1!$A$2</c:f>
              <c:strCache>
                <c:ptCount val="1"/>
                <c:pt idx="0">
                  <c:v>социально значимые 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 prstMaterial="metal">
              <a:bevelT/>
              <a:bevelB w="114300" prst="artDeco"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5.67644276253548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79%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7.568590350047303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78%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784295175023657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83%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5.6764427625354934E-3"/>
                  <c:y val="-8.268740579658298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82%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9.46073793755919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82%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19122">
                <a:noFill/>
              </a:ln>
            </c:spPr>
            <c:txPr>
              <a:bodyPr/>
              <a:lstStyle/>
              <a:p>
                <a:pPr algn="just">
                  <a:defRPr sz="1800" b="1" i="0" u="none" strike="noStrike" baseline="0">
                    <a:solidFill>
                      <a:schemeClr val="accent6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#,##0.0</c:formatCode>
                <c:ptCount val="5"/>
                <c:pt idx="0">
                  <c:v>1255.7</c:v>
                </c:pt>
                <c:pt idx="1">
                  <c:v>1502.3</c:v>
                </c:pt>
                <c:pt idx="2">
                  <c:v>1441.4</c:v>
                </c:pt>
                <c:pt idx="3">
                  <c:v>1385.9</c:v>
                </c:pt>
                <c:pt idx="4">
                  <c:v>1375.4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первоочередные 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chemeClr val="accent3">
                    <a:lumMod val="75000"/>
                  </a:schemeClr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 prstMaterial="softEdge">
              <a:bevelT/>
              <a:bevelB w="114300" prst="artDeco"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5.676442762535489E-3"/>
                  <c:y val="-3.950619127342460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324503311258278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135288552507096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7.5685903500473037E-3"/>
                  <c:y val="-7.901238254684925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5.67644276253548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Sheet1!$B$3:$F$3</c:f>
              <c:numCache>
                <c:formatCode>#,##0.0</c:formatCode>
                <c:ptCount val="5"/>
                <c:pt idx="0">
                  <c:v>310.3</c:v>
                </c:pt>
                <c:pt idx="1">
                  <c:v>388.7</c:v>
                </c:pt>
                <c:pt idx="2">
                  <c:v>271.8</c:v>
                </c:pt>
                <c:pt idx="3">
                  <c:v>278.39999999999969</c:v>
                </c:pt>
                <c:pt idx="4">
                  <c:v>250.2</c:v>
                </c:pt>
              </c:numCache>
            </c:numRef>
          </c:val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прочие </c:v>
                </c:pt>
              </c:strCache>
            </c:strRef>
          </c:tx>
          <c:spPr>
            <a:gradFill>
              <a:gsLst>
                <a:gs pos="0">
                  <a:srgbClr val="FFFFFF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rect">
                <a:fillToRect l="50000" t="50000" r="50000" b="50000"/>
              </a:path>
            </a:gradFill>
            <a:scene3d>
              <a:camera prst="orthographicFront"/>
              <a:lightRig rig="threePt" dir="t"/>
            </a:scene3d>
            <a:sp3d prstMaterial="plastic">
              <a:bevelT w="114300" prst="artDeco"/>
              <a:bevelB w="114300" prst="artDeco"/>
            </a:sp3d>
          </c:spPr>
          <c:dLbls>
            <c:dLbl>
              <c:idx val="0"/>
              <c:layout>
                <c:manualLayout>
                  <c:x val="5.6764224130940967E-3"/>
                  <c:y val="-7.06622576392319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7842951750236562E-3"/>
                  <c:y val="-8.296300167419148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8.3961614328647727E-3"/>
                  <c:y val="-8.646470148076118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0840034380833471E-2"/>
                  <c:y val="-7.856332048887011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0"/>
                  <c:y val="-8.637498536545658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Sheet1!$B$4:$F$4</c:f>
              <c:numCache>
                <c:formatCode>#,##0.0</c:formatCode>
                <c:ptCount val="5"/>
                <c:pt idx="0">
                  <c:v>23.8</c:v>
                </c:pt>
                <c:pt idx="1">
                  <c:v>46.5</c:v>
                </c:pt>
                <c:pt idx="2">
                  <c:v>16.899999999999999</c:v>
                </c:pt>
                <c:pt idx="3">
                  <c:v>35.700000000000003</c:v>
                </c:pt>
                <c:pt idx="4">
                  <c:v>46.9</c:v>
                </c:pt>
              </c:numCache>
            </c:numRef>
          </c:val>
        </c:ser>
        <c:dLbls>
          <c:showVal val="1"/>
        </c:dLbls>
        <c:gapWidth val="20"/>
        <c:gapDepth val="0"/>
        <c:shape val="box"/>
        <c:axId val="202689536"/>
        <c:axId val="202740480"/>
        <c:axId val="0"/>
      </c:bar3DChart>
      <c:catAx>
        <c:axId val="202689536"/>
        <c:scaling>
          <c:orientation val="minMax"/>
        </c:scaling>
        <c:axPos val="b"/>
        <c:numFmt formatCode="General" sourceLinked="1"/>
        <c:tickLblPos val="low"/>
        <c:spPr>
          <a:ln w="23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02740480"/>
        <c:crosses val="autoZero"/>
        <c:auto val="1"/>
        <c:lblAlgn val="ctr"/>
        <c:lblOffset val="100"/>
        <c:tickLblSkip val="1"/>
        <c:tickMarkSkip val="1"/>
      </c:catAx>
      <c:valAx>
        <c:axId val="202740480"/>
        <c:scaling>
          <c:orientation val="minMax"/>
          <c:max val="2000"/>
          <c:min val="0"/>
        </c:scaling>
        <c:axPos val="l"/>
        <c:majorGridlines>
          <c:spPr>
            <a:ln w="2390">
              <a:solidFill>
                <a:schemeClr val="tx2">
                  <a:lumMod val="90000"/>
                </a:schemeClr>
              </a:solidFill>
              <a:prstDash val="solid"/>
            </a:ln>
          </c:spPr>
        </c:majorGridlines>
        <c:numFmt formatCode="#,##0.0" sourceLinked="1"/>
        <c:tickLblPos val="nextTo"/>
        <c:spPr>
          <a:ln w="2390">
            <a:solidFill>
              <a:schemeClr val="tx2">
                <a:lumMod val="90000"/>
              </a:schemeClr>
            </a:solidFill>
            <a:prstDash val="solid"/>
          </a:ln>
        </c:spPr>
        <c:txPr>
          <a:bodyPr rot="-2400000" vert="horz"/>
          <a:lstStyle/>
          <a:p>
            <a:pPr>
              <a:defRPr sz="905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02689536"/>
        <c:crosses val="autoZero"/>
        <c:crossBetween val="between"/>
        <c:majorUnit val="1000"/>
        <c:minorUnit val="500"/>
      </c:valAx>
      <c:spPr>
        <a:noFill/>
        <a:ln w="2538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543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0117077202437104E-2"/>
          <c:y val="0.37010732526720863"/>
          <c:w val="0.81780250347705141"/>
          <c:h val="0.47904921629369102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19892">
              <a:solidFill>
                <a:schemeClr val="accent4">
                  <a:lumMod val="50000"/>
                </a:schemeClr>
              </a:solidFill>
              <a:prstDash val="solid"/>
            </a:ln>
          </c:spPr>
          <c:marker>
            <c:symbol val="circle"/>
            <c:size val="8"/>
            <c:spPr>
              <a:solidFill>
                <a:schemeClr val="accent4">
                  <a:lumMod val="50000"/>
                </a:schemeClr>
              </a:solidFill>
              <a:ln>
                <a:solidFill>
                  <a:srgbClr val="000080"/>
                </a:solidFill>
                <a:prstDash val="solid"/>
              </a:ln>
              <a:scene3d>
                <a:camera prst="orthographicFront"/>
                <a:lightRig rig="threePt" dir="t"/>
              </a:scene3d>
              <a:sp3d prstMaterial="metal">
                <a:bevelT w="38100" h="57150" prst="angle"/>
              </a:sp3d>
            </c:spPr>
          </c:marker>
          <c:dLbls>
            <c:dLbl>
              <c:idx val="0"/>
              <c:layout>
                <c:manualLayout>
                  <c:x val="-6.9101435159723501E-2"/>
                  <c:y val="7.86187512547681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8.0893049786100027E-2"/>
                  <c:y val="0.11286999695345418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4588753177506314E-2"/>
                  <c:y val="8.5738646589628265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1435550871101774E-2"/>
                  <c:y val="9.420261439879984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7.3947795895591792E-2"/>
                  <c:y val="8.0034668283448282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Mode val="edge"/>
                  <c:yMode val="edge"/>
                  <c:x val="0.38108484005563514"/>
                  <c:y val="0.26153846153846316"/>
                </c:manualLayout>
              </c:layout>
              <c:dLblPos val="r"/>
              <c:showVal val="1"/>
            </c:dLbl>
            <c:spPr>
              <a:noFill/>
              <a:ln w="13261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accent4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#,##0.0</c:formatCode>
                <c:ptCount val="5"/>
                <c:pt idx="0">
                  <c:v>1589.8</c:v>
                </c:pt>
                <c:pt idx="1">
                  <c:v>1937.5</c:v>
                </c:pt>
                <c:pt idx="2">
                  <c:v>1730.1</c:v>
                </c:pt>
                <c:pt idx="3">
                  <c:v>1700</c:v>
                </c:pt>
                <c:pt idx="4">
                  <c:v>1672.5</c:v>
                </c:pt>
              </c:numCache>
            </c:numRef>
          </c:val>
        </c:ser>
        <c:marker val="1"/>
        <c:axId val="202768384"/>
        <c:axId val="202769920"/>
      </c:lineChart>
      <c:catAx>
        <c:axId val="202768384"/>
        <c:scaling>
          <c:orientation val="minMax"/>
        </c:scaling>
        <c:axPos val="b"/>
        <c:numFmt formatCode="General" sourceLinked="1"/>
        <c:tickLblPos val="nextTo"/>
        <c:spPr>
          <a:ln w="4973">
            <a:solidFill>
              <a:schemeClr val="accent4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02769920"/>
        <c:crosses val="autoZero"/>
        <c:auto val="1"/>
        <c:lblAlgn val="ctr"/>
        <c:lblOffset val="100"/>
        <c:tickLblSkip val="1"/>
        <c:tickMarkSkip val="1"/>
      </c:catAx>
      <c:valAx>
        <c:axId val="202769920"/>
        <c:scaling>
          <c:orientation val="minMax"/>
        </c:scaling>
        <c:delete val="1"/>
        <c:axPos val="l"/>
        <c:numFmt formatCode="#,##0.0" sourceLinked="1"/>
        <c:tickLblPos val="nextTo"/>
        <c:crossAx val="202768384"/>
        <c:crosses val="autoZero"/>
        <c:crossBetween val="between"/>
      </c:valAx>
      <c:spPr>
        <a:noFill/>
        <a:ln w="13261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874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9"/>
      <c:hPercent val="45"/>
      <c:rotY val="6"/>
      <c:depthPercent val="100"/>
      <c:rAngAx val="1"/>
    </c:view3D>
    <c:floor>
      <c:spPr>
        <a:noFill/>
        <a:ln w="3175">
          <a:solidFill>
            <a:schemeClr val="tx2">
              <a:lumMod val="75000"/>
            </a:schemeClr>
          </a:solidFill>
          <a:prstDash val="solid"/>
        </a:ln>
      </c:spPr>
    </c:floor>
    <c:sideWall>
      <c:spPr>
        <a:noFill/>
        <a:ln w="12700">
          <a:solidFill>
            <a:schemeClr val="tx2">
              <a:lumMod val="75000"/>
            </a:schemeClr>
          </a:solidFill>
          <a:prstDash val="solid"/>
        </a:ln>
      </c:spPr>
    </c:sideWall>
    <c:backWall>
      <c:spPr>
        <a:noFill/>
        <a:ln w="12700">
          <a:solidFill>
            <a:schemeClr val="tx2">
              <a:lumMod val="75000"/>
            </a:schemeClr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6298342541436461E-2"/>
          <c:y val="2.1834061135371192E-2"/>
          <c:w val="0.931491712707186"/>
          <c:h val="0.76637554585152834"/>
        </c:manualLayout>
      </c:layout>
      <c:bar3DChart>
        <c:barDir val="col"/>
        <c:grouping val="stacked"/>
        <c:ser>
          <c:idx val="4"/>
          <c:order val="0"/>
          <c:tx>
            <c:strRef>
              <c:f>Sheet1!$A$2</c:f>
              <c:strCache>
                <c:ptCount val="1"/>
                <c:pt idx="0">
                  <c:v>     заработная плата с начислениями 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 prstMaterial="metal"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5.676442762535490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69%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7.568590350047303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69%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784295175023659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74%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5.6764427625354934E-3"/>
                  <c:y val="-8.268740579658305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74%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9.460737937559209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75%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19122">
                <a:noFill/>
              </a:ln>
            </c:spPr>
            <c:txPr>
              <a:bodyPr/>
              <a:lstStyle/>
              <a:p>
                <a:pPr algn="just">
                  <a:defRPr sz="1800" b="1" i="0" u="none" strike="noStrike" baseline="0">
                    <a:solidFill>
                      <a:schemeClr val="accent6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#,##0.00</c:formatCode>
                <c:ptCount val="5"/>
                <c:pt idx="0">
                  <c:v>1100.5</c:v>
                </c:pt>
                <c:pt idx="1">
                  <c:v>1334</c:v>
                </c:pt>
                <c:pt idx="2">
                  <c:v>1280.5999999999999</c:v>
                </c:pt>
                <c:pt idx="3">
                  <c:v>1250.9000000000001</c:v>
                </c:pt>
                <c:pt idx="4">
                  <c:v>1250.9000000000001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     коммунальные услуги 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chemeClr val="accent3">
                    <a:lumMod val="75000"/>
                  </a:schemeClr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 prstMaterial="softEdge"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5.6764427625354908E-3"/>
                  <c:y val="-3.950619127342460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324503311258278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135288552507096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7.5685903500473037E-3"/>
                  <c:y val="-7.901238254684930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5.676442762535490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93.8</c:v>
                </c:pt>
                <c:pt idx="1">
                  <c:v>106.7</c:v>
                </c:pt>
                <c:pt idx="2">
                  <c:v>95.4</c:v>
                </c:pt>
                <c:pt idx="3">
                  <c:v>69.599999999999994</c:v>
                </c:pt>
                <c:pt idx="4">
                  <c:v>59.1</c:v>
                </c:pt>
              </c:numCache>
            </c:numRef>
          </c:val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     социальное обеспечение </c:v>
                </c:pt>
              </c:strCache>
            </c:strRef>
          </c:tx>
          <c:spPr>
            <a:gradFill>
              <a:gsLst>
                <a:gs pos="0">
                  <a:srgbClr val="FFFFFF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rect">
                <a:fillToRect l="50000" t="50000" r="50000" b="50000"/>
              </a:path>
            </a:gra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dLbls>
            <c:dLbl>
              <c:idx val="0"/>
              <c:layout>
                <c:manualLayout>
                  <c:x val="5.676442762535489E-3"/>
                  <c:y val="-9.086423992887669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7842951750236579E-3"/>
                  <c:y val="-8.296300167419148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8.6148668916253227E-3"/>
                  <c:y val="-7.70371140645227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3%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0"/>
                  <c:y val="-9.876547818356182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0"/>
                  <c:y val="-0.1106173355655885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61.4</c:v>
                </c:pt>
                <c:pt idx="1">
                  <c:v>61.6</c:v>
                </c:pt>
                <c:pt idx="2">
                  <c:v>65.400000000000006</c:v>
                </c:pt>
                <c:pt idx="3">
                  <c:v>65.400000000000006</c:v>
                </c:pt>
                <c:pt idx="4">
                  <c:v>65.400000000000006</c:v>
                </c:pt>
              </c:numCache>
            </c:numRef>
          </c:val>
        </c:ser>
        <c:dLbls>
          <c:showVal val="1"/>
        </c:dLbls>
        <c:gapWidth val="20"/>
        <c:gapDepth val="0"/>
        <c:shape val="box"/>
        <c:axId val="203186176"/>
        <c:axId val="203187712"/>
        <c:axId val="0"/>
      </c:bar3DChart>
      <c:catAx>
        <c:axId val="203186176"/>
        <c:scaling>
          <c:orientation val="minMax"/>
        </c:scaling>
        <c:axPos val="b"/>
        <c:numFmt formatCode="General" sourceLinked="1"/>
        <c:tickLblPos val="low"/>
        <c:spPr>
          <a:ln w="23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4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03187712"/>
        <c:crosses val="autoZero"/>
        <c:auto val="1"/>
        <c:lblAlgn val="ctr"/>
        <c:lblOffset val="100"/>
        <c:tickLblSkip val="1"/>
        <c:tickMarkSkip val="1"/>
      </c:catAx>
      <c:valAx>
        <c:axId val="203187712"/>
        <c:scaling>
          <c:orientation val="minMax"/>
          <c:max val="1600"/>
          <c:min val="0"/>
        </c:scaling>
        <c:axPos val="l"/>
        <c:majorGridlines>
          <c:spPr>
            <a:ln w="2390">
              <a:solidFill>
                <a:schemeClr val="tx2">
                  <a:lumMod val="90000"/>
                </a:schemeClr>
              </a:solidFill>
              <a:prstDash val="solid"/>
            </a:ln>
          </c:spPr>
        </c:majorGridlines>
        <c:numFmt formatCode="#,##0.00" sourceLinked="1"/>
        <c:tickLblPos val="nextTo"/>
        <c:spPr>
          <a:ln w="2390">
            <a:solidFill>
              <a:schemeClr val="tx2">
                <a:lumMod val="90000"/>
              </a:schemeClr>
            </a:solidFill>
            <a:prstDash val="solid"/>
          </a:ln>
        </c:spPr>
        <c:txPr>
          <a:bodyPr rot="-2400000" vert="horz"/>
          <a:lstStyle/>
          <a:p>
            <a:pPr>
              <a:defRPr sz="905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03186176"/>
        <c:crosses val="autoZero"/>
        <c:crossBetween val="between"/>
        <c:majorUnit val="800"/>
        <c:minorUnit val="400"/>
      </c:valAx>
      <c:spPr>
        <a:noFill/>
        <a:ln w="2538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543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9"/>
      <c:hPercent val="45"/>
      <c:rotY val="6"/>
      <c:depthPercent val="100"/>
      <c:rAngAx val="1"/>
    </c:view3D>
    <c:floor>
      <c:spPr>
        <a:noFill/>
        <a:ln w="3175">
          <a:solidFill>
            <a:schemeClr val="accent4">
              <a:lumMod val="50000"/>
            </a:schemeClr>
          </a:solidFill>
          <a:prstDash val="solid"/>
        </a:ln>
      </c:spPr>
    </c:floor>
    <c:sideWall>
      <c:spPr>
        <a:noFill/>
        <a:ln w="12700">
          <a:solidFill>
            <a:schemeClr val="accent4">
              <a:lumMod val="50000"/>
            </a:schemeClr>
          </a:solidFill>
          <a:prstDash val="solid"/>
        </a:ln>
      </c:spPr>
    </c:sideWall>
    <c:backWall>
      <c:spPr>
        <a:noFill/>
        <a:ln w="12700">
          <a:solidFill>
            <a:schemeClr val="accent4">
              <a:lumMod val="50000"/>
            </a:schemeClr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6298342541436461E-2"/>
          <c:y val="2.1834061135371192E-2"/>
          <c:w val="0.93149171270718545"/>
          <c:h val="0.76637554585152834"/>
        </c:manualLayout>
      </c:layout>
      <c:bar3DChart>
        <c:barDir val="col"/>
        <c:grouping val="stacked"/>
        <c:ser>
          <c:idx val="4"/>
          <c:order val="0"/>
          <c:tx>
            <c:strRef>
              <c:f>Sheet1!$A$2</c:f>
              <c:strCache>
                <c:ptCount val="1"/>
                <c:pt idx="0">
                  <c:v>     расходы на социальную сферу 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 prstMaterial="metal">
              <a:bevelT prst="angle"/>
              <a:bevelB prst="angle"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5.676442762535487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82%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7.568590350047303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83%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784295175023656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83%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5.6764427625354934E-3"/>
                  <c:y val="-8.26874057965829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83%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9.460737937559192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82%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19122">
                <a:noFill/>
              </a:ln>
            </c:spPr>
            <c:txPr>
              <a:bodyPr/>
              <a:lstStyle/>
              <a:p>
                <a:pPr algn="just">
                  <a:defRPr sz="1800" b="1" i="0" u="none" strike="noStrike" baseline="0">
                    <a:solidFill>
                      <a:schemeClr val="accent6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#,##0.0</c:formatCode>
                <c:ptCount val="5"/>
                <c:pt idx="0">
                  <c:v>1309.2</c:v>
                </c:pt>
                <c:pt idx="1">
                  <c:v>1606.2</c:v>
                </c:pt>
                <c:pt idx="2">
                  <c:v>1436.9</c:v>
                </c:pt>
                <c:pt idx="3">
                  <c:v>1418</c:v>
                </c:pt>
                <c:pt idx="4">
                  <c:v>1381.4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     расходы на прочие отрасли 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chemeClr val="accent3">
                    <a:lumMod val="75000"/>
                  </a:schemeClr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 prstMaterial="softEdge">
              <a:bevelT prst="angle"/>
              <a:bevelB prst="angle"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5.6764427625354873E-3"/>
                  <c:y val="-3.950619127342460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9.46073793755916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135288552507096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7.5685903500473037E-3"/>
                  <c:y val="-7.901238254684922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5.676442762535487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Sheet1!$B$3:$F$3</c:f>
              <c:numCache>
                <c:formatCode>#,##0.0</c:formatCode>
                <c:ptCount val="5"/>
                <c:pt idx="0">
                  <c:v>280.60000000000002</c:v>
                </c:pt>
                <c:pt idx="1">
                  <c:v>331.3</c:v>
                </c:pt>
                <c:pt idx="2">
                  <c:v>293.2</c:v>
                </c:pt>
                <c:pt idx="3">
                  <c:v>282</c:v>
                </c:pt>
                <c:pt idx="4">
                  <c:v>291.10000000000002</c:v>
                </c:pt>
              </c:numCache>
            </c:numRef>
          </c:val>
        </c:ser>
        <c:dLbls>
          <c:showVal val="1"/>
        </c:dLbls>
        <c:gapWidth val="20"/>
        <c:gapDepth val="0"/>
        <c:shape val="box"/>
        <c:axId val="238842624"/>
        <c:axId val="238844160"/>
        <c:axId val="0"/>
      </c:bar3DChart>
      <c:catAx>
        <c:axId val="238842624"/>
        <c:scaling>
          <c:orientation val="minMax"/>
        </c:scaling>
        <c:axPos val="b"/>
        <c:numFmt formatCode="General" sourceLinked="1"/>
        <c:tickLblPos val="low"/>
        <c:spPr>
          <a:ln w="23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4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38844160"/>
        <c:crosses val="autoZero"/>
        <c:auto val="1"/>
        <c:lblAlgn val="ctr"/>
        <c:lblOffset val="100"/>
        <c:tickLblSkip val="1"/>
        <c:tickMarkSkip val="1"/>
      </c:catAx>
      <c:valAx>
        <c:axId val="238844160"/>
        <c:scaling>
          <c:orientation val="minMax"/>
          <c:max val="2000"/>
          <c:min val="0"/>
        </c:scaling>
        <c:axPos val="l"/>
        <c:majorGridlines>
          <c:spPr>
            <a:ln w="2390">
              <a:solidFill>
                <a:schemeClr val="accent4">
                  <a:lumMod val="50000"/>
                </a:schemeClr>
              </a:solidFill>
              <a:prstDash val="solid"/>
            </a:ln>
          </c:spPr>
        </c:majorGridlines>
        <c:numFmt formatCode="#,##0.0" sourceLinked="1"/>
        <c:tickLblPos val="nextTo"/>
        <c:spPr>
          <a:ln w="2390">
            <a:solidFill>
              <a:schemeClr val="accent4">
                <a:lumMod val="50000"/>
              </a:schemeClr>
            </a:solidFill>
            <a:prstDash val="solid"/>
          </a:ln>
        </c:spPr>
        <c:txPr>
          <a:bodyPr rot="-2400000" vert="horz"/>
          <a:lstStyle/>
          <a:p>
            <a:pPr>
              <a:defRPr sz="905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38842624"/>
        <c:crosses val="autoZero"/>
        <c:crossBetween val="between"/>
        <c:majorUnit val="1000"/>
        <c:minorUnit val="500"/>
      </c:valAx>
      <c:spPr>
        <a:noFill/>
        <a:ln w="2538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543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9"/>
      <c:hPercent val="45"/>
      <c:rotY val="6"/>
      <c:depthPercent val="100"/>
      <c:rAngAx val="1"/>
    </c:view3D>
    <c:floor>
      <c:spPr>
        <a:noFill/>
        <a:ln w="3175">
          <a:solidFill>
            <a:schemeClr val="accent4">
              <a:lumMod val="50000"/>
            </a:schemeClr>
          </a:solidFill>
          <a:prstDash val="solid"/>
        </a:ln>
      </c:spPr>
    </c:floor>
    <c:sideWall>
      <c:spPr>
        <a:noFill/>
        <a:ln w="12700">
          <a:solidFill>
            <a:schemeClr val="accent4">
              <a:lumMod val="50000"/>
            </a:schemeClr>
          </a:solidFill>
          <a:prstDash val="solid"/>
        </a:ln>
      </c:spPr>
    </c:sideWall>
    <c:backWall>
      <c:spPr>
        <a:noFill/>
        <a:ln w="12700">
          <a:solidFill>
            <a:schemeClr val="accent4">
              <a:lumMod val="50000"/>
            </a:schemeClr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6298342541436461E-2"/>
          <c:y val="2.1834061135371192E-2"/>
          <c:w val="0.93149171270718623"/>
          <c:h val="0.76637554585152834"/>
        </c:manualLayout>
      </c:layout>
      <c:bar3DChart>
        <c:barDir val="col"/>
        <c:grouping val="stacked"/>
        <c:ser>
          <c:idx val="4"/>
          <c:order val="0"/>
          <c:tx>
            <c:strRef>
              <c:f>Sheet1!$A$2</c:f>
              <c:strCache>
                <c:ptCount val="1"/>
                <c:pt idx="0">
                  <c:v>областной бюджет 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 prstMaterial="metal"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5.676442762535492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80%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7.568590350047303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81%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784295175023660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76%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5.6764427625354934E-3"/>
                  <c:y val="-8.268740579658309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75%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9.460737937559219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74%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19122">
                <a:noFill/>
              </a:ln>
            </c:spPr>
            <c:txPr>
              <a:bodyPr/>
              <a:lstStyle/>
              <a:p>
                <a:pPr algn="just">
                  <a:defRPr sz="1800" b="1" i="0" u="none" strike="noStrike" baseline="0">
                    <a:solidFill>
                      <a:schemeClr val="accent6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#,##0.0</c:formatCode>
                <c:ptCount val="5"/>
                <c:pt idx="0">
                  <c:v>103.3</c:v>
                </c:pt>
                <c:pt idx="1">
                  <c:v>129.80000000000001</c:v>
                </c:pt>
                <c:pt idx="2">
                  <c:v>98.5</c:v>
                </c:pt>
                <c:pt idx="3">
                  <c:v>94.8</c:v>
                </c:pt>
                <c:pt idx="4">
                  <c:v>94.5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местный бюджет </c:v>
                </c:pt>
              </c:strCache>
            </c:strRef>
          </c:tx>
          <c:spPr>
            <a:gradFill rotWithShape="0">
              <a:gsLst>
                <a:gs pos="0">
                  <a:srgbClr val="FFFFFF"/>
                </a:gs>
                <a:gs pos="100000">
                  <a:schemeClr val="accent3">
                    <a:lumMod val="75000"/>
                  </a:schemeClr>
                </a:gs>
              </a:gsLst>
              <a:path path="rect">
                <a:fillToRect l="50000" t="50000" r="50000" b="50000"/>
              </a:path>
            </a:gradFill>
            <a:ln w="28683">
              <a:noFill/>
              <a:prstDash val="solid"/>
            </a:ln>
            <a:scene3d>
              <a:camera prst="orthographicFront"/>
              <a:lightRig rig="threePt" dir="t"/>
            </a:scene3d>
            <a:sp3d prstMaterial="softEdge"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5.6764427625354925E-3"/>
                  <c:y val="-3.950619127342460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9.4607379375592458E-3"/>
                  <c:y val="3.950308054970221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5.6764427625354873E-3"/>
                  <c:y val="-7.901238254684922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25%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5.676442762535492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Sheet1!$B$3:$F$3</c:f>
              <c:numCache>
                <c:formatCode>#,##0.0</c:formatCode>
                <c:ptCount val="5"/>
                <c:pt idx="0">
                  <c:v>26.2</c:v>
                </c:pt>
                <c:pt idx="1">
                  <c:v>31.1</c:v>
                </c:pt>
                <c:pt idx="2">
                  <c:v>31.4</c:v>
                </c:pt>
                <c:pt idx="3">
                  <c:v>32.200000000000003</c:v>
                </c:pt>
                <c:pt idx="4">
                  <c:v>32.4</c:v>
                </c:pt>
              </c:numCache>
            </c:numRef>
          </c:val>
        </c:ser>
        <c:dLbls>
          <c:showVal val="1"/>
        </c:dLbls>
        <c:gapWidth val="20"/>
        <c:gapDepth val="0"/>
        <c:shape val="box"/>
        <c:axId val="239185280"/>
        <c:axId val="239199360"/>
        <c:axId val="0"/>
      </c:bar3DChart>
      <c:catAx>
        <c:axId val="239185280"/>
        <c:scaling>
          <c:orientation val="minMax"/>
        </c:scaling>
        <c:axPos val="b"/>
        <c:numFmt formatCode="General" sourceLinked="1"/>
        <c:tickLblPos val="low"/>
        <c:spPr>
          <a:ln w="23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4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39199360"/>
        <c:crosses val="autoZero"/>
        <c:auto val="1"/>
        <c:lblAlgn val="ctr"/>
        <c:lblOffset val="100"/>
        <c:tickLblSkip val="1"/>
        <c:tickMarkSkip val="1"/>
      </c:catAx>
      <c:valAx>
        <c:axId val="239199360"/>
        <c:scaling>
          <c:orientation val="minMax"/>
          <c:max val="180"/>
          <c:min val="0"/>
        </c:scaling>
        <c:axPos val="l"/>
        <c:majorGridlines>
          <c:spPr>
            <a:ln w="2390">
              <a:solidFill>
                <a:schemeClr val="accent4">
                  <a:lumMod val="50000"/>
                </a:schemeClr>
              </a:solidFill>
              <a:prstDash val="solid"/>
            </a:ln>
          </c:spPr>
        </c:majorGridlines>
        <c:numFmt formatCode="#,##0.0" sourceLinked="1"/>
        <c:tickLblPos val="nextTo"/>
        <c:spPr>
          <a:ln w="2390">
            <a:solidFill>
              <a:schemeClr val="accent4">
                <a:lumMod val="50000"/>
              </a:schemeClr>
            </a:solidFill>
            <a:prstDash val="solid"/>
          </a:ln>
        </c:spPr>
        <c:txPr>
          <a:bodyPr rot="-2400000" vert="horz"/>
          <a:lstStyle/>
          <a:p>
            <a:pPr>
              <a:defRPr sz="905" b="1" i="0" u="none" strike="noStrike" baseline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39185280"/>
        <c:crosses val="autoZero"/>
        <c:crossBetween val="between"/>
        <c:majorUnit val="90"/>
        <c:minorUnit val="45"/>
      </c:valAx>
      <c:spPr>
        <a:noFill/>
        <a:ln w="2538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543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59"/>
      <c:depthPercent val="100"/>
      <c:rAngAx val="1"/>
    </c:view3D>
    <c:floor>
      <c:spPr>
        <a:noFill/>
        <a:ln w="3175">
          <a:solidFill>
            <a:schemeClr val="tx1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858736059479554E-2"/>
          <c:y val="0.15934065934065933"/>
          <c:w val="0.92750929368030044"/>
          <c:h val="0.69780219780219777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Индекс промышленного производства (% к предыдущему году)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423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 w="152400" h="50800" prst="softRound"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1.8228797505058184E-2"/>
                  <c:y val="0.17021118823601974"/>
                </c:manualLayout>
              </c:layout>
              <c:showVal val="1"/>
            </c:dLbl>
            <c:dLbl>
              <c:idx val="1"/>
              <c:layout>
                <c:manualLayout>
                  <c:x val="2.0915499310540347E-2"/>
                  <c:y val="0.15643690741517832"/>
                </c:manualLayout>
              </c:layout>
              <c:showVal val="1"/>
            </c:dLbl>
            <c:dLbl>
              <c:idx val="2"/>
              <c:layout>
                <c:manualLayout>
                  <c:x val="1.4308800597961201E-2"/>
                  <c:y val="0.24841829200885251"/>
                </c:manualLayout>
              </c:layout>
              <c:showVal val="1"/>
            </c:dLbl>
            <c:dLbl>
              <c:idx val="3"/>
              <c:layout>
                <c:manualLayout>
                  <c:x val="1.6025104063301421E-2"/>
                  <c:y val="0.20037023487176694"/>
                </c:manualLayout>
              </c:layout>
              <c:showVal val="1"/>
            </c:dLbl>
            <c:dLbl>
              <c:idx val="4"/>
              <c:layout>
                <c:manualLayout>
                  <c:x val="1.7823627202082647E-2"/>
                  <c:y val="0.17703590400527849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43308550185873773"/>
                  <c:y val="0.1923076923076924"/>
                </c:manualLayout>
              </c:layout>
              <c:showVal val="1"/>
            </c:dLbl>
            <c:spPr>
              <a:noFill/>
              <a:ln w="18846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0.0</c:formatCode>
                <c:ptCount val="5"/>
                <c:pt idx="0">
                  <c:v>95.8</c:v>
                </c:pt>
                <c:pt idx="1">
                  <c:v>95.1</c:v>
                </c:pt>
                <c:pt idx="2">
                  <c:v>112.4</c:v>
                </c:pt>
                <c:pt idx="3">
                  <c:v>106.1</c:v>
                </c:pt>
                <c:pt idx="4">
                  <c:v>100</c:v>
                </c:pt>
              </c:numCache>
            </c:numRef>
          </c:val>
          <c:shape val="cylinder"/>
        </c:ser>
        <c:gapWidth val="18"/>
        <c:gapDepth val="0"/>
        <c:shape val="box"/>
        <c:axId val="168658816"/>
        <c:axId val="168660352"/>
        <c:axId val="0"/>
      </c:bar3DChart>
      <c:catAx>
        <c:axId val="168658816"/>
        <c:scaling>
          <c:orientation val="minMax"/>
        </c:scaling>
        <c:axPos val="b"/>
        <c:numFmt formatCode="General" sourceLinked="1"/>
        <c:majorTickMark val="none"/>
        <c:tickLblPos val="low"/>
        <c:spPr>
          <a:ln w="7067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666699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8660352"/>
        <c:crosses val="autoZero"/>
        <c:auto val="1"/>
        <c:lblAlgn val="ctr"/>
        <c:lblOffset val="100"/>
        <c:tickLblSkip val="1"/>
        <c:tickMarkSkip val="1"/>
      </c:catAx>
      <c:valAx>
        <c:axId val="168660352"/>
        <c:scaling>
          <c:orientation val="minMax"/>
        </c:scaling>
        <c:delete val="1"/>
        <c:axPos val="l"/>
        <c:numFmt formatCode="0.0" sourceLinked="1"/>
        <c:tickLblPos val="nextTo"/>
        <c:crossAx val="168658816"/>
        <c:crosses val="autoZero"/>
        <c:crossBetween val="between"/>
      </c:valAx>
      <c:spPr>
        <a:noFill/>
        <a:ln w="18846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150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3"/>
      <c:depthPercent val="100"/>
      <c:rAngAx val="1"/>
    </c:view3D>
    <c:floor>
      <c:spPr>
        <a:noFill/>
        <a:ln w="3175">
          <a:solidFill>
            <a:schemeClr val="tx1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5445292620865451E-2"/>
          <c:y val="0.16612377850162866"/>
          <c:w val="0.96692111959287996"/>
          <c:h val="0.69381107491856675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Фонд заработной платы (млрд. руб.)</c:v>
                </c:pt>
              </c:strCache>
            </c:strRef>
          </c:tx>
          <c:spPr>
            <a:solidFill>
              <a:srgbClr val="CC0000"/>
            </a:solidFill>
            <a:ln w="11628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plastic"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1.275462518404712E-2"/>
                  <c:y val="0.29950819813824248"/>
                </c:manualLayout>
              </c:layout>
              <c:showVal val="1"/>
            </c:dLbl>
            <c:dLbl>
              <c:idx val="1"/>
              <c:layout>
                <c:manualLayout>
                  <c:x val="7.1837768246449133E-3"/>
                  <c:y val="0.31995540074505135"/>
                </c:manualLayout>
              </c:layout>
              <c:showVal val="1"/>
            </c:dLbl>
            <c:dLbl>
              <c:idx val="2"/>
              <c:layout>
                <c:manualLayout>
                  <c:x val="-5.2436534864037107E-4"/>
                  <c:y val="0.33250507791905143"/>
                </c:manualLayout>
              </c:layout>
              <c:showVal val="1"/>
            </c:dLbl>
            <c:dLbl>
              <c:idx val="3"/>
              <c:layout>
                <c:manualLayout>
                  <c:x val="4.7451792103222904E-3"/>
                  <c:y val="0.34617008219746614"/>
                </c:manualLayout>
              </c:layout>
              <c:showVal val="1"/>
            </c:dLbl>
            <c:dLbl>
              <c:idx val="4"/>
              <c:layout>
                <c:manualLayout>
                  <c:x val="9.3523675394235391E-3"/>
                  <c:y val="0.31042153210541495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69211195928753177"/>
                  <c:y val="0.18892508143322645"/>
                </c:manualLayout>
              </c:layout>
              <c:showVal val="1"/>
            </c:dLbl>
            <c:spPr>
              <a:noFill/>
              <a:ln w="23257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#,##0.0</c:formatCode>
                <c:ptCount val="5"/>
                <c:pt idx="0">
                  <c:v>7.4</c:v>
                </c:pt>
                <c:pt idx="1">
                  <c:v>8.2000000000000011</c:v>
                </c:pt>
                <c:pt idx="2">
                  <c:v>8.6</c:v>
                </c:pt>
                <c:pt idx="3">
                  <c:v>9.1</c:v>
                </c:pt>
                <c:pt idx="4" formatCode="General">
                  <c:v>9.7000000000000011</c:v>
                </c:pt>
              </c:numCache>
            </c:numRef>
          </c:val>
        </c:ser>
        <c:gapWidth val="50"/>
        <c:gapDepth val="0"/>
        <c:shape val="box"/>
        <c:axId val="168602624"/>
        <c:axId val="168604416"/>
        <c:axId val="0"/>
      </c:bar3DChart>
      <c:catAx>
        <c:axId val="168602624"/>
        <c:scaling>
          <c:orientation val="minMax"/>
        </c:scaling>
        <c:axPos val="b"/>
        <c:numFmt formatCode="General" sourceLinked="1"/>
        <c:majorTickMark val="none"/>
        <c:tickLblPos val="low"/>
        <c:spPr>
          <a:ln w="8721">
            <a:noFill/>
          </a:ln>
        </c:spPr>
        <c:txPr>
          <a:bodyPr rot="0" vert="horz"/>
          <a:lstStyle/>
          <a:p>
            <a:pPr>
              <a:defRPr sz="916" b="1" i="0" u="none" strike="noStrike" baseline="0">
                <a:solidFill>
                  <a:srgbClr val="666699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8604416"/>
        <c:crosses val="autoZero"/>
        <c:auto val="1"/>
        <c:lblAlgn val="ctr"/>
        <c:lblOffset val="100"/>
        <c:tickLblSkip val="1"/>
        <c:tickMarkSkip val="1"/>
      </c:catAx>
      <c:valAx>
        <c:axId val="168604416"/>
        <c:scaling>
          <c:orientation val="minMax"/>
        </c:scaling>
        <c:delete val="1"/>
        <c:axPos val="l"/>
        <c:numFmt formatCode="#,##0.0" sourceLinked="1"/>
        <c:tickLblPos val="nextTo"/>
        <c:crossAx val="168602624"/>
        <c:crosses val="autoZero"/>
        <c:crossBetween val="between"/>
      </c:valAx>
      <c:spPr>
        <a:noFill/>
        <a:ln w="23257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030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1542742824899336E-2"/>
          <c:y val="0.21655825740537507"/>
          <c:w val="0.81455399061032852"/>
          <c:h val="0.45083487940630795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Инвестиции в основной капитал</c:v>
                </c:pt>
              </c:strCache>
            </c:strRef>
          </c:tx>
          <c:spPr>
            <a:ln w="28575">
              <a:solidFill>
                <a:srgbClr val="666699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666699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8.5259945112724264E-2"/>
                  <c:y val="9.9010681241516699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8.0976172766678067E-2"/>
                  <c:y val="0.13195133559587877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8.0741491189823267E-2"/>
                  <c:y val="0.1051455774102272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8.1561979019723507E-2"/>
                  <c:y val="0.1094648387963101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8.8633204237092547E-2"/>
                  <c:y val="0.12200163624882221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Mode val="edge"/>
                  <c:yMode val="edge"/>
                  <c:x val="0.27816901408450706"/>
                  <c:y val="4.0816326530612533E-2"/>
                </c:manualLayout>
              </c:layout>
              <c:dLblPos val="r"/>
              <c:showVal val="1"/>
            </c:dLbl>
            <c:spPr>
              <a:noFill/>
              <a:ln w="12052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666699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#,##0.0</c:formatCode>
                <c:ptCount val="5"/>
                <c:pt idx="0">
                  <c:v>840.3</c:v>
                </c:pt>
                <c:pt idx="1">
                  <c:v>915.9</c:v>
                </c:pt>
                <c:pt idx="2">
                  <c:v>946.1</c:v>
                </c:pt>
                <c:pt idx="3">
                  <c:v>973.6</c:v>
                </c:pt>
                <c:pt idx="4">
                  <c:v>1002.8</c:v>
                </c:pt>
              </c:numCache>
            </c:numRef>
          </c:val>
        </c:ser>
        <c:marker val="1"/>
        <c:axId val="168919040"/>
        <c:axId val="168920576"/>
      </c:lineChart>
      <c:catAx>
        <c:axId val="168919040"/>
        <c:scaling>
          <c:orientation val="minMax"/>
        </c:scaling>
        <c:axPos val="b"/>
        <c:numFmt formatCode="General" sourceLinked="1"/>
        <c:tickLblPos val="nextTo"/>
        <c:spPr>
          <a:ln w="4519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666699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8920576"/>
        <c:crosses val="autoZero"/>
        <c:auto val="1"/>
        <c:lblAlgn val="ctr"/>
        <c:lblOffset val="100"/>
        <c:tickLblSkip val="1"/>
        <c:tickMarkSkip val="1"/>
      </c:catAx>
      <c:valAx>
        <c:axId val="168920576"/>
        <c:scaling>
          <c:orientation val="minMax"/>
        </c:scaling>
        <c:delete val="1"/>
        <c:axPos val="l"/>
        <c:numFmt formatCode="#,##0.0" sourceLinked="1"/>
        <c:tickLblPos val="nextTo"/>
        <c:crossAx val="168919040"/>
        <c:crosses val="autoZero"/>
        <c:crossBetween val="between"/>
      </c:valAx>
      <c:spPr>
        <a:noFill/>
        <a:ln w="12052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103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3"/>
      <c:depthPercent val="100"/>
      <c:rAngAx val="1"/>
    </c:view3D>
    <c:floor>
      <c:spPr>
        <a:noFill/>
        <a:ln w="3175">
          <a:solidFill>
            <a:schemeClr val="tx1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9332161687170578E-2"/>
          <c:y val="0.1277258566978193"/>
          <c:w val="0.75571177504393672"/>
          <c:h val="0.7601246105919048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Среднемесячная заработная плата, тыс. руб.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10521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3.6945789822410346E-3"/>
                  <c:y val="0.44391503768986984"/>
                </c:manualLayout>
              </c:layout>
              <c:showVal val="1"/>
            </c:dLbl>
            <c:dLbl>
              <c:idx val="1"/>
              <c:layout>
                <c:manualLayout>
                  <c:x val="-6.4881435650494541E-4"/>
                  <c:y val="0.49489936055449613"/>
                </c:manualLayout>
              </c:layout>
              <c:showVal val="1"/>
            </c:dLbl>
            <c:dLbl>
              <c:idx val="2"/>
              <c:layout>
                <c:manualLayout>
                  <c:x val="5.8943886073704885E-3"/>
                  <c:y val="0.52172650286510269"/>
                </c:manualLayout>
              </c:layout>
              <c:showVal val="1"/>
            </c:dLbl>
            <c:dLbl>
              <c:idx val="3"/>
              <c:layout>
                <c:manualLayout>
                  <c:x val="3.4528775534968151E-4"/>
                  <c:y val="0.5497858004700229"/>
                </c:manualLayout>
              </c:layout>
              <c:showVal val="1"/>
            </c:dLbl>
            <c:dLbl>
              <c:idx val="4"/>
              <c:layout>
                <c:manualLayout>
                  <c:x val="7.0441035116697928E-3"/>
                  <c:y val="0.58506461020169931"/>
                </c:manualLayout>
              </c:layout>
              <c:showVal val="1"/>
            </c:dLbl>
            <c:dLbl>
              <c:idx val="5"/>
              <c:layout>
                <c:manualLayout>
                  <c:xMode val="edge"/>
                  <c:yMode val="edge"/>
                  <c:x val="0.46045694200351495"/>
                  <c:y val="0.15264797507788191"/>
                </c:manualLayout>
              </c:layout>
              <c:showVal val="1"/>
            </c:dLbl>
            <c:spPr>
              <a:noFill/>
              <a:ln w="21042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accent1">
                        <a:lumMod val="50000"/>
                      </a:schemeClr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0.0</c:formatCode>
                <c:ptCount val="5"/>
                <c:pt idx="0">
                  <c:v>40.6</c:v>
                </c:pt>
                <c:pt idx="1">
                  <c:v>45.1</c:v>
                </c:pt>
                <c:pt idx="2">
                  <c:v>47.4</c:v>
                </c:pt>
                <c:pt idx="3">
                  <c:v>49.6</c:v>
                </c:pt>
                <c:pt idx="4">
                  <c:v>53.1</c:v>
                </c:pt>
              </c:numCache>
            </c:numRef>
          </c:val>
          <c:shape val="pyramidToMax"/>
        </c:ser>
        <c:gapWidth val="40"/>
        <c:gapDepth val="0"/>
        <c:shape val="box"/>
        <c:axId val="168952960"/>
        <c:axId val="168954496"/>
        <c:axId val="0"/>
      </c:bar3DChart>
      <c:catAx>
        <c:axId val="168952960"/>
        <c:scaling>
          <c:orientation val="minMax"/>
        </c:scaling>
        <c:axPos val="b"/>
        <c:numFmt formatCode="General" sourceLinked="1"/>
        <c:majorTickMark val="none"/>
        <c:tickLblPos val="low"/>
        <c:spPr>
          <a:ln w="7891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666699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8954496"/>
        <c:crosses val="autoZero"/>
        <c:auto val="1"/>
        <c:lblAlgn val="ctr"/>
        <c:lblOffset val="100"/>
        <c:tickLblSkip val="1"/>
        <c:tickMarkSkip val="1"/>
      </c:catAx>
      <c:valAx>
        <c:axId val="168954496"/>
        <c:scaling>
          <c:orientation val="minMax"/>
        </c:scaling>
        <c:delete val="1"/>
        <c:axPos val="l"/>
        <c:numFmt formatCode="0.0" sourceLinked="1"/>
        <c:tickLblPos val="nextTo"/>
        <c:crossAx val="168952960"/>
        <c:crosses val="autoZero"/>
        <c:crossBetween val="between"/>
      </c:valAx>
      <c:spPr>
        <a:noFill/>
        <a:ln w="21042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139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7188666377332755E-2"/>
          <c:y val="0.28500184502030534"/>
          <c:w val="0.81780250347705141"/>
          <c:h val="0.47904921629369102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19892">
              <a:solidFill>
                <a:srgbClr val="000080"/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6907433814867833E-2"/>
                  <c:y val="0.13008046701636591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8.0893049786100027E-2"/>
                  <c:y val="0.11286999695345418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4588753177506314E-2"/>
                  <c:y val="8.5738646589628265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1435550871101774E-2"/>
                  <c:y val="9.420261439879984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7.3947795895591792E-2"/>
                  <c:y val="8.003466828344824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Mode val="edge"/>
                  <c:yMode val="edge"/>
                  <c:x val="0.38108484005563498"/>
                  <c:y val="0.26153846153846305"/>
                </c:manualLayout>
              </c:layout>
              <c:spPr>
                <a:noFill/>
                <a:ln w="13261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CC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Val val="1"/>
            </c:dLbl>
            <c:spPr>
              <a:noFill/>
              <a:ln w="13261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333399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0</c:formatCode>
                <c:ptCount val="5"/>
                <c:pt idx="0">
                  <c:v>473</c:v>
                </c:pt>
                <c:pt idx="1">
                  <c:v>511</c:v>
                </c:pt>
                <c:pt idx="2">
                  <c:v>513</c:v>
                </c:pt>
                <c:pt idx="3">
                  <c:v>526</c:v>
                </c:pt>
                <c:pt idx="4" formatCode="General">
                  <c:v>542</c:v>
                </c:pt>
              </c:numCache>
            </c:numRef>
          </c:val>
        </c:ser>
        <c:marker val="1"/>
        <c:axId val="169019648"/>
        <c:axId val="169029632"/>
      </c:lineChart>
      <c:catAx>
        <c:axId val="169019648"/>
        <c:scaling>
          <c:orientation val="minMax"/>
        </c:scaling>
        <c:axPos val="b"/>
        <c:numFmt formatCode="General" sourceLinked="1"/>
        <c:tickLblPos val="nextTo"/>
        <c:spPr>
          <a:ln w="4973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666699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9029632"/>
        <c:crosses val="autoZero"/>
        <c:auto val="1"/>
        <c:lblAlgn val="ctr"/>
        <c:lblOffset val="100"/>
        <c:tickLblSkip val="1"/>
        <c:tickMarkSkip val="1"/>
      </c:catAx>
      <c:valAx>
        <c:axId val="169029632"/>
        <c:scaling>
          <c:orientation val="minMax"/>
        </c:scaling>
        <c:delete val="1"/>
        <c:axPos val="l"/>
        <c:numFmt formatCode="0" sourceLinked="1"/>
        <c:tickLblPos val="nextTo"/>
        <c:crossAx val="169019648"/>
        <c:crosses val="autoZero"/>
        <c:crossBetween val="between"/>
      </c:valAx>
      <c:spPr>
        <a:noFill/>
        <a:ln w="13261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874" b="1" i="0" u="none" strike="noStrike" baseline="0">
          <a:solidFill>
            <a:schemeClr val="tx1"/>
          </a:solidFill>
          <a:latin typeface="Impact"/>
          <a:ea typeface="Impact"/>
          <a:cs typeface="Impact"/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autoTitleDeleted val="1"/>
    <c:plotArea>
      <c:layout>
        <c:manualLayout>
          <c:layoutTarget val="inner"/>
          <c:xMode val="edge"/>
          <c:yMode val="edge"/>
          <c:x val="2.1935483870967741E-2"/>
          <c:y val="0.14843765378822682"/>
          <c:w val="0.81290322580645158"/>
          <c:h val="0.65153583722255926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8.0256264008254544E-2"/>
                  <c:y val="-0.12391421411126864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5.944763640365127E-2"/>
                  <c:y val="-9.0508871088967741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6867105763347359E-2"/>
                  <c:y val="-0.11547231487958018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0737995918554034E-2"/>
                  <c:y val="-0.1139313748916150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0737918331824924E-2"/>
                  <c:y val="-9.9626468001175833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Mode val="edge"/>
                  <c:yMode val="edge"/>
                  <c:x val="0.35225806451612879"/>
                  <c:y val="0.25628140703517577"/>
                </c:manualLayout>
              </c:layout>
              <c:dLblPos val="r"/>
              <c:showVal val="1"/>
            </c:dLbl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0.0</c:formatCode>
                <c:ptCount val="5"/>
                <c:pt idx="0">
                  <c:v>41.2</c:v>
                </c:pt>
                <c:pt idx="1">
                  <c:v>47</c:v>
                </c:pt>
                <c:pt idx="2">
                  <c:v>42</c:v>
                </c:pt>
                <c:pt idx="3">
                  <c:v>41.8</c:v>
                </c:pt>
                <c:pt idx="4">
                  <c:v>40.9</c:v>
                </c:pt>
              </c:numCache>
            </c:numRef>
          </c:val>
        </c:ser>
        <c:dropLines/>
        <c:marker val="1"/>
        <c:axId val="65175552"/>
        <c:axId val="65177088"/>
      </c:lineChart>
      <c:catAx>
        <c:axId val="65175552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500"/>
            </a:pPr>
            <a:endParaRPr lang="ru-RU"/>
          </a:p>
        </c:txPr>
        <c:crossAx val="65177088"/>
        <c:crosses val="autoZero"/>
        <c:auto val="1"/>
        <c:lblAlgn val="ctr"/>
        <c:lblOffset val="100"/>
        <c:tickLblSkip val="1"/>
        <c:tickMarkSkip val="1"/>
      </c:catAx>
      <c:valAx>
        <c:axId val="65177088"/>
        <c:scaling>
          <c:orientation val="minMax"/>
        </c:scaling>
        <c:delete val="1"/>
        <c:axPos val="l"/>
        <c:numFmt formatCode="0.0" sourceLinked="1"/>
        <c:tickLblPos val="nextTo"/>
        <c:crossAx val="651755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 b="1">
          <a:solidFill>
            <a:schemeClr val="accent6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plotArea>
      <c:layout>
        <c:manualLayout>
          <c:layoutTarget val="inner"/>
          <c:xMode val="edge"/>
          <c:yMode val="edge"/>
          <c:x val="1.1612903225806461E-2"/>
          <c:y val="0.16293015839115571"/>
          <c:w val="0.81290322580645158"/>
          <c:h val="0.65418830881855961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7.3088235294117704E-2"/>
                  <c:y val="-0.11912072371275971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5.9542967174169632E-2"/>
                  <c:y val="-0.102467614347429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341395981811572E-2"/>
                  <c:y val="-0.11901485516198849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3413791729544228E-2"/>
                  <c:y val="-0.10254158038631729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3413816631554737E-2"/>
                  <c:y val="-0.1036015950658209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Mode val="edge"/>
                  <c:yMode val="edge"/>
                  <c:x val="0.35225806451612879"/>
                  <c:y val="0.26153846153846222"/>
                </c:manualLayout>
              </c:layout>
              <c:dLblPos val="r"/>
              <c:showVal val="1"/>
            </c:dLbl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Sheet1!$B$2:$F$2</c:f>
              <c:numCache>
                <c:formatCode>0.0</c:formatCode>
                <c:ptCount val="5"/>
                <c:pt idx="0">
                  <c:v>39.800000000000004</c:v>
                </c:pt>
                <c:pt idx="1">
                  <c:v>46.1</c:v>
                </c:pt>
                <c:pt idx="2">
                  <c:v>42.7</c:v>
                </c:pt>
                <c:pt idx="3">
                  <c:v>42.8</c:v>
                </c:pt>
                <c:pt idx="4">
                  <c:v>41.6</c:v>
                </c:pt>
              </c:numCache>
            </c:numRef>
          </c:val>
        </c:ser>
        <c:dropLines/>
        <c:marker val="1"/>
        <c:axId val="65225856"/>
        <c:axId val="65227392"/>
      </c:lineChart>
      <c:catAx>
        <c:axId val="65225856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500"/>
            </a:pPr>
            <a:endParaRPr lang="ru-RU"/>
          </a:p>
        </c:txPr>
        <c:crossAx val="65227392"/>
        <c:crosses val="autoZero"/>
        <c:auto val="1"/>
        <c:lblAlgn val="ctr"/>
        <c:lblOffset val="100"/>
        <c:tickLblSkip val="1"/>
        <c:tickMarkSkip val="1"/>
      </c:catAx>
      <c:valAx>
        <c:axId val="65227392"/>
        <c:scaling>
          <c:orientation val="minMax"/>
        </c:scaling>
        <c:delete val="1"/>
        <c:axPos val="l"/>
        <c:numFmt formatCode="0.0" sourceLinked="1"/>
        <c:tickLblPos val="nextTo"/>
        <c:crossAx val="652258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 b="1">
          <a:solidFill>
            <a:schemeClr val="accent6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image" Target="../media/image76.png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image" Target="../media/image86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image" Target="../media/image95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Relationship Id="rId4" Type="http://schemas.openxmlformats.org/officeDocument/2006/relationships/image" Target="../media/image108.png"/></Relationships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diagrams/_rels/data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image" Target="../media/image118.pn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diagrams/_rels/data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diagrams/_rels/data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diagrams/_rels/data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diagrams/_rels/data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diagrams/_rels/data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8C1C78-CD6C-402E-A75F-477743E68B8E}" type="doc">
      <dgm:prSet loTypeId="urn:microsoft.com/office/officeart/2005/8/layout/cycle2" loCatId="cycle" qsTypeId="urn:microsoft.com/office/officeart/2005/8/quickstyle/3d4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F7B9592E-547E-4826-86D8-F7BE06AEF69E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dirty="0" smtClean="0"/>
        </a:p>
        <a:p>
          <a:endParaRPr lang="ru-RU" dirty="0"/>
        </a:p>
      </dgm:t>
    </dgm:pt>
    <dgm:pt modelId="{23A430EC-8849-4E91-AA1D-9395D10343C9}" type="parTrans" cxnId="{384128D0-B491-46E5-97B0-67FBEAAF7FE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C63D2A4-52C0-4584-A7EC-2186FAF387D5}" type="sibTrans" cxnId="{384128D0-B491-46E5-97B0-67FBEAAF7FE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2CB10F4-5EA6-4F87-B3BE-0C3972814C72}">
      <dgm:prSet phldrT="[Текст]" custT="1"/>
      <dgm:spPr>
        <a:ln>
          <a:noFill/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800" b="1" smtClean="0">
              <a:latin typeface="Times New Roman" pitchFamily="18" charset="0"/>
              <a:cs typeface="Times New Roman" pitchFamily="18" charset="0"/>
            </a:rPr>
            <a:t>Помогает формировать доходную часть бюджета (налог на доходы физических лиц)</a:t>
          </a:r>
          <a:endParaRPr lang="ru-RU" sz="1800" dirty="0"/>
        </a:p>
      </dgm:t>
    </dgm:pt>
    <dgm:pt modelId="{8D15C6CD-8154-402B-8217-C20697FE7DD6}" type="parTrans" cxnId="{13552D56-6FAA-4B61-AC29-332ACE22BBD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24FEA20-1757-4CD2-BDA0-F719E53CDA39}" type="sibTrans" cxnId="{13552D56-6FAA-4B61-AC29-332ACE22BBD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AD641BB-F526-4F17-A855-555AC377CECD}">
      <dgm:prSet phldrT="[Текст]" custT="1"/>
      <dgm:spPr>
        <a:ln>
          <a:noFill/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Получает социальные гарантии – расходная часть бюджета (образование, культура,  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физическая культура и спорт, социальные выплаты и др.)</a:t>
          </a:r>
          <a:endParaRPr lang="ru-RU" sz="1800" dirty="0"/>
        </a:p>
      </dgm:t>
    </dgm:pt>
    <dgm:pt modelId="{B15587A2-BFE0-4DB7-8F88-C156F1DF9EBE}" type="sibTrans" cxnId="{CE4DC71E-B201-458F-8D40-9D722FB3796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53E6726-106F-4EF3-B36D-A862BA474229}" type="parTrans" cxnId="{CE4DC71E-B201-458F-8D40-9D722FB3796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45DB183-3E82-43BA-97B4-FD2801DCF84E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dirty="0" smtClean="0">
            <a:solidFill>
              <a:schemeClr val="bg1"/>
            </a:solidFill>
          </a:endParaRPr>
        </a:p>
        <a:p>
          <a:endParaRPr lang="ru-RU" dirty="0">
            <a:solidFill>
              <a:schemeClr val="bg1"/>
            </a:solidFill>
          </a:endParaRPr>
        </a:p>
      </dgm:t>
    </dgm:pt>
    <dgm:pt modelId="{27563991-B1A1-46A5-AE6D-B25CFF73E111}" type="sibTrans" cxnId="{2B62E40E-9697-44E1-B8C5-946F8A0C900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AE40944-8C6E-46C8-BCDE-EB24F3B872B4}" type="parTrans" cxnId="{2B62E40E-9697-44E1-B8C5-946F8A0C900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D0F0662-1CD0-4F9D-8206-87D2F2CAA36F}" type="pres">
      <dgm:prSet presAssocID="{EA8C1C78-CD6C-402E-A75F-477743E68B8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A2923C-EAB2-498D-9DC1-A98CA85C6A23}" type="pres">
      <dgm:prSet presAssocID="{045DB183-3E82-43BA-97B4-FD2801DCF84E}" presName="node" presStyleLbl="node1" presStyleIdx="0" presStyleCnt="4" custScaleX="164702" custScaleY="156256" custRadScaleRad="83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0E47E-70A9-4E83-9322-452FCD7D3E33}" type="pres">
      <dgm:prSet presAssocID="{27563991-B1A1-46A5-AE6D-B25CFF73E111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876D539-2A48-43AD-A732-5A2F29AD0F64}" type="pres">
      <dgm:prSet presAssocID="{27563991-B1A1-46A5-AE6D-B25CFF73E111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A389E331-BBD8-4E22-A1BD-809DA7DF8B88}" type="pres">
      <dgm:prSet presAssocID="{1AD641BB-F526-4F17-A855-555AC377CECD}" presName="node" presStyleLbl="node1" presStyleIdx="1" presStyleCnt="4" custScaleX="328838" custScaleY="148667" custRadScaleRad="213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0437C-9ECA-43F5-AE1A-40B3556F114E}" type="pres">
      <dgm:prSet presAssocID="{B15587A2-BFE0-4DB7-8F88-C156F1DF9EBE}" presName="sibTrans" presStyleLbl="sibTrans2D1" presStyleIdx="1" presStyleCnt="4"/>
      <dgm:spPr/>
      <dgm:t>
        <a:bodyPr/>
        <a:lstStyle/>
        <a:p>
          <a:endParaRPr lang="ru-RU"/>
        </a:p>
      </dgm:t>
    </dgm:pt>
    <dgm:pt modelId="{8151F238-D2DA-4F95-91F4-A6A1994FA18A}" type="pres">
      <dgm:prSet presAssocID="{B15587A2-BFE0-4DB7-8F88-C156F1DF9EB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F07E6646-D503-4D73-858C-BC95B45B12DA}" type="pres">
      <dgm:prSet presAssocID="{F7B9592E-547E-4826-86D8-F7BE06AEF69E}" presName="node" presStyleLbl="node1" presStyleIdx="2" presStyleCnt="4" custScaleX="153063" custScaleY="145997" custRadScaleRad="71760" custRadScaleInc="-5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3A43A-9E62-49E8-AF15-A9C7BFAB46C8}" type="pres">
      <dgm:prSet presAssocID="{5C63D2A4-52C0-4584-A7EC-2186FAF387D5}" presName="sibTrans" presStyleLbl="sibTrans2D1" presStyleIdx="2" presStyleCnt="4"/>
      <dgm:spPr/>
      <dgm:t>
        <a:bodyPr/>
        <a:lstStyle/>
        <a:p>
          <a:endParaRPr lang="ru-RU"/>
        </a:p>
      </dgm:t>
    </dgm:pt>
    <dgm:pt modelId="{4112FE11-6509-48B1-8376-61E3013CF7F2}" type="pres">
      <dgm:prSet presAssocID="{5C63D2A4-52C0-4584-A7EC-2186FAF387D5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A0A000C2-D806-4151-9EF7-B770B7527ECA}" type="pres">
      <dgm:prSet presAssocID="{62CB10F4-5EA6-4F87-B3BE-0C3972814C72}" presName="node" presStyleLbl="node1" presStyleIdx="3" presStyleCnt="4" custScaleX="302264" custScaleY="153812" custRadScaleRad="208356" custRadScaleInc="2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D6A95-3277-4D54-B212-F2B2ED4818D6}" type="pres">
      <dgm:prSet presAssocID="{B24FEA20-1757-4CD2-BDA0-F719E53CDA39}" presName="sibTrans" presStyleLbl="sibTrans2D1" presStyleIdx="3" presStyleCnt="4"/>
      <dgm:spPr/>
      <dgm:t>
        <a:bodyPr/>
        <a:lstStyle/>
        <a:p>
          <a:endParaRPr lang="ru-RU"/>
        </a:p>
      </dgm:t>
    </dgm:pt>
    <dgm:pt modelId="{36C16278-AD64-401E-9DE1-314B32A7655F}" type="pres">
      <dgm:prSet presAssocID="{B24FEA20-1757-4CD2-BDA0-F719E53CDA39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D6581F38-94EF-4689-8687-4517FBD009DB}" type="presOf" srcId="{045DB183-3E82-43BA-97B4-FD2801DCF84E}" destId="{B8A2923C-EAB2-498D-9DC1-A98CA85C6A23}" srcOrd="0" destOrd="0" presId="urn:microsoft.com/office/officeart/2005/8/layout/cycle2"/>
    <dgm:cxn modelId="{0D42DBBF-83C6-4AF4-B83C-E235AA889001}" type="presOf" srcId="{EA8C1C78-CD6C-402E-A75F-477743E68B8E}" destId="{BD0F0662-1CD0-4F9D-8206-87D2F2CAA36F}" srcOrd="0" destOrd="0" presId="urn:microsoft.com/office/officeart/2005/8/layout/cycle2"/>
    <dgm:cxn modelId="{09FAF745-BBAE-41B4-A5C3-4992809DE67B}" type="presOf" srcId="{B15587A2-BFE0-4DB7-8F88-C156F1DF9EBE}" destId="{8151F238-D2DA-4F95-91F4-A6A1994FA18A}" srcOrd="1" destOrd="0" presId="urn:microsoft.com/office/officeart/2005/8/layout/cycle2"/>
    <dgm:cxn modelId="{384128D0-B491-46E5-97B0-67FBEAAF7FEB}" srcId="{EA8C1C78-CD6C-402E-A75F-477743E68B8E}" destId="{F7B9592E-547E-4826-86D8-F7BE06AEF69E}" srcOrd="2" destOrd="0" parTransId="{23A430EC-8849-4E91-AA1D-9395D10343C9}" sibTransId="{5C63D2A4-52C0-4584-A7EC-2186FAF387D5}"/>
    <dgm:cxn modelId="{D8A2AC51-2571-40E3-ACBE-0C97E7CCABF1}" type="presOf" srcId="{1AD641BB-F526-4F17-A855-555AC377CECD}" destId="{A389E331-BBD8-4E22-A1BD-809DA7DF8B88}" srcOrd="0" destOrd="0" presId="urn:microsoft.com/office/officeart/2005/8/layout/cycle2"/>
    <dgm:cxn modelId="{43DF39E2-F28A-4784-8F91-7A8763EFAADB}" type="presOf" srcId="{B24FEA20-1757-4CD2-BDA0-F719E53CDA39}" destId="{36C16278-AD64-401E-9DE1-314B32A7655F}" srcOrd="1" destOrd="0" presId="urn:microsoft.com/office/officeart/2005/8/layout/cycle2"/>
    <dgm:cxn modelId="{4ADBF3FD-3057-418B-BA73-63B14AB96CE3}" type="presOf" srcId="{F7B9592E-547E-4826-86D8-F7BE06AEF69E}" destId="{F07E6646-D503-4D73-858C-BC95B45B12DA}" srcOrd="0" destOrd="0" presId="urn:microsoft.com/office/officeart/2005/8/layout/cycle2"/>
    <dgm:cxn modelId="{CE4DC71E-B201-458F-8D40-9D722FB37967}" srcId="{EA8C1C78-CD6C-402E-A75F-477743E68B8E}" destId="{1AD641BB-F526-4F17-A855-555AC377CECD}" srcOrd="1" destOrd="0" parTransId="{F53E6726-106F-4EF3-B36D-A862BA474229}" sibTransId="{B15587A2-BFE0-4DB7-8F88-C156F1DF9EBE}"/>
    <dgm:cxn modelId="{57A6DDEC-196C-4666-8B9D-FB95F2900271}" type="presOf" srcId="{62CB10F4-5EA6-4F87-B3BE-0C3972814C72}" destId="{A0A000C2-D806-4151-9EF7-B770B7527ECA}" srcOrd="0" destOrd="0" presId="urn:microsoft.com/office/officeart/2005/8/layout/cycle2"/>
    <dgm:cxn modelId="{4BDB8852-3388-4DEA-8B92-B3746FFDF569}" type="presOf" srcId="{5C63D2A4-52C0-4584-A7EC-2186FAF387D5}" destId="{7B13A43A-9E62-49E8-AF15-A9C7BFAB46C8}" srcOrd="0" destOrd="0" presId="urn:microsoft.com/office/officeart/2005/8/layout/cycle2"/>
    <dgm:cxn modelId="{4F7C05AA-2FB5-4416-8436-F5C0A51F426C}" type="presOf" srcId="{27563991-B1A1-46A5-AE6D-B25CFF73E111}" destId="{D876D539-2A48-43AD-A732-5A2F29AD0F64}" srcOrd="1" destOrd="0" presId="urn:microsoft.com/office/officeart/2005/8/layout/cycle2"/>
    <dgm:cxn modelId="{6275A7B3-1ACE-4E6F-BB41-31BC82C576A5}" type="presOf" srcId="{5C63D2A4-52C0-4584-A7EC-2186FAF387D5}" destId="{4112FE11-6509-48B1-8376-61E3013CF7F2}" srcOrd="1" destOrd="0" presId="urn:microsoft.com/office/officeart/2005/8/layout/cycle2"/>
    <dgm:cxn modelId="{3283BFA9-137C-408F-8650-68526DB51C77}" type="presOf" srcId="{27563991-B1A1-46A5-AE6D-B25CFF73E111}" destId="{70B0E47E-70A9-4E83-9322-452FCD7D3E33}" srcOrd="0" destOrd="0" presId="urn:microsoft.com/office/officeart/2005/8/layout/cycle2"/>
    <dgm:cxn modelId="{2B62E40E-9697-44E1-B8C5-946F8A0C900C}" srcId="{EA8C1C78-CD6C-402E-A75F-477743E68B8E}" destId="{045DB183-3E82-43BA-97B4-FD2801DCF84E}" srcOrd="0" destOrd="0" parTransId="{5AE40944-8C6E-46C8-BCDE-EB24F3B872B4}" sibTransId="{27563991-B1A1-46A5-AE6D-B25CFF73E111}"/>
    <dgm:cxn modelId="{4B667BC1-FBB0-4454-878E-A0FE1A32B0B9}" type="presOf" srcId="{B24FEA20-1757-4CD2-BDA0-F719E53CDA39}" destId="{423D6A95-3277-4D54-B212-F2B2ED4818D6}" srcOrd="0" destOrd="0" presId="urn:microsoft.com/office/officeart/2005/8/layout/cycle2"/>
    <dgm:cxn modelId="{13552D56-6FAA-4B61-AC29-332ACE22BBD5}" srcId="{EA8C1C78-CD6C-402E-A75F-477743E68B8E}" destId="{62CB10F4-5EA6-4F87-B3BE-0C3972814C72}" srcOrd="3" destOrd="0" parTransId="{8D15C6CD-8154-402B-8217-C20697FE7DD6}" sibTransId="{B24FEA20-1757-4CD2-BDA0-F719E53CDA39}"/>
    <dgm:cxn modelId="{A0AAB35C-F58A-44EB-8630-45E7A4AE8FCB}" type="presOf" srcId="{B15587A2-BFE0-4DB7-8F88-C156F1DF9EBE}" destId="{F5D0437C-9ECA-43F5-AE1A-40B3556F114E}" srcOrd="0" destOrd="0" presId="urn:microsoft.com/office/officeart/2005/8/layout/cycle2"/>
    <dgm:cxn modelId="{C888E40A-FC67-4660-B3FA-EDFE252CD6B6}" type="presParOf" srcId="{BD0F0662-1CD0-4F9D-8206-87D2F2CAA36F}" destId="{B8A2923C-EAB2-498D-9DC1-A98CA85C6A23}" srcOrd="0" destOrd="0" presId="urn:microsoft.com/office/officeart/2005/8/layout/cycle2"/>
    <dgm:cxn modelId="{C352EE33-5B4B-4381-9BE5-EE1788DC1A21}" type="presParOf" srcId="{BD0F0662-1CD0-4F9D-8206-87D2F2CAA36F}" destId="{70B0E47E-70A9-4E83-9322-452FCD7D3E33}" srcOrd="1" destOrd="0" presId="urn:microsoft.com/office/officeart/2005/8/layout/cycle2"/>
    <dgm:cxn modelId="{B6872D9A-65E1-4239-8281-344E0B86507D}" type="presParOf" srcId="{70B0E47E-70A9-4E83-9322-452FCD7D3E33}" destId="{D876D539-2A48-43AD-A732-5A2F29AD0F64}" srcOrd="0" destOrd="0" presId="urn:microsoft.com/office/officeart/2005/8/layout/cycle2"/>
    <dgm:cxn modelId="{B573946F-D046-4741-A90A-BBA350AF169C}" type="presParOf" srcId="{BD0F0662-1CD0-4F9D-8206-87D2F2CAA36F}" destId="{A389E331-BBD8-4E22-A1BD-809DA7DF8B88}" srcOrd="2" destOrd="0" presId="urn:microsoft.com/office/officeart/2005/8/layout/cycle2"/>
    <dgm:cxn modelId="{13346C5D-656F-4FDB-BCFB-8CDF8E725A21}" type="presParOf" srcId="{BD0F0662-1CD0-4F9D-8206-87D2F2CAA36F}" destId="{F5D0437C-9ECA-43F5-AE1A-40B3556F114E}" srcOrd="3" destOrd="0" presId="urn:microsoft.com/office/officeart/2005/8/layout/cycle2"/>
    <dgm:cxn modelId="{08AB91B3-8250-4FDB-8F81-978C224BD9A9}" type="presParOf" srcId="{F5D0437C-9ECA-43F5-AE1A-40B3556F114E}" destId="{8151F238-D2DA-4F95-91F4-A6A1994FA18A}" srcOrd="0" destOrd="0" presId="urn:microsoft.com/office/officeart/2005/8/layout/cycle2"/>
    <dgm:cxn modelId="{DD164D99-4884-4F0A-919D-6FE8F1AEA844}" type="presParOf" srcId="{BD0F0662-1CD0-4F9D-8206-87D2F2CAA36F}" destId="{F07E6646-D503-4D73-858C-BC95B45B12DA}" srcOrd="4" destOrd="0" presId="urn:microsoft.com/office/officeart/2005/8/layout/cycle2"/>
    <dgm:cxn modelId="{2067DFE7-A40D-45CE-B16A-029218E89E6D}" type="presParOf" srcId="{BD0F0662-1CD0-4F9D-8206-87D2F2CAA36F}" destId="{7B13A43A-9E62-49E8-AF15-A9C7BFAB46C8}" srcOrd="5" destOrd="0" presId="urn:microsoft.com/office/officeart/2005/8/layout/cycle2"/>
    <dgm:cxn modelId="{685A73BC-8E57-4013-AC51-4236C32B9428}" type="presParOf" srcId="{7B13A43A-9E62-49E8-AF15-A9C7BFAB46C8}" destId="{4112FE11-6509-48B1-8376-61E3013CF7F2}" srcOrd="0" destOrd="0" presId="urn:microsoft.com/office/officeart/2005/8/layout/cycle2"/>
    <dgm:cxn modelId="{1111B999-A90D-421D-84A4-33F48516F131}" type="presParOf" srcId="{BD0F0662-1CD0-4F9D-8206-87D2F2CAA36F}" destId="{A0A000C2-D806-4151-9EF7-B770B7527ECA}" srcOrd="6" destOrd="0" presId="urn:microsoft.com/office/officeart/2005/8/layout/cycle2"/>
    <dgm:cxn modelId="{E93A2A22-A143-4FEB-AF81-D9F52C8DFD9D}" type="presParOf" srcId="{BD0F0662-1CD0-4F9D-8206-87D2F2CAA36F}" destId="{423D6A95-3277-4D54-B212-F2B2ED4818D6}" srcOrd="7" destOrd="0" presId="urn:microsoft.com/office/officeart/2005/8/layout/cycle2"/>
    <dgm:cxn modelId="{CC9306F6-B188-48D1-8ADB-5FE29A36DCEE}" type="presParOf" srcId="{423D6A95-3277-4D54-B212-F2B2ED4818D6}" destId="{36C16278-AD64-401E-9DE1-314B32A7655F}" srcOrd="0" destOrd="0" presId="urn:microsoft.com/office/officeart/2005/8/layout/cycle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C979539-FA1B-4E0A-9EB8-6F9400451CED}" type="doc">
      <dgm:prSet loTypeId="urn:microsoft.com/office/officeart/2005/8/layout/hList7" loCatId="list" qsTypeId="urn:microsoft.com/office/officeart/2005/8/quickstyle/3d3" qsCatId="3D" csTypeId="urn:microsoft.com/office/officeart/2005/8/colors/accent4_2" csCatId="accent4" phldr="1"/>
      <dgm:spPr/>
    </dgm:pt>
    <dgm:pt modelId="{969F2AEF-1C53-4727-A256-1620D59B327C}">
      <dgm:prSet phldrT="[Текст]" custT="1"/>
      <dgm:spPr>
        <a:solidFill>
          <a:srgbClr val="006699"/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w="114300" prst="artDeco"/>
        </a:sp3d>
      </dgm:spPr>
      <dgm:t>
        <a:bodyPr/>
        <a:lstStyle/>
        <a:p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«Безопасность»</a:t>
          </a:r>
        </a:p>
        <a:p>
          <a:r>
            <a:rPr lang="ru-RU" sz="2000" b="1" u="sng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19,5</a:t>
          </a:r>
          <a:endParaRPr lang="ru-RU" sz="2000" u="sng" dirty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8CECD37-81BB-4665-B6D9-D6A854E295AB}" type="parTrans" cxnId="{067D0D7D-F142-412A-833E-0CA03DCD0CD2}">
      <dgm:prSet/>
      <dgm:spPr/>
      <dgm:t>
        <a:bodyPr/>
        <a:lstStyle/>
        <a:p>
          <a:endParaRPr lang="ru-RU" sz="16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13C2F84-CB51-44CF-995E-B5D3B7423CF3}" type="sibTrans" cxnId="{067D0D7D-F142-412A-833E-0CA03DCD0CD2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 sz="16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A363D25-3ADA-46F4-A248-DB43A2132208}">
      <dgm:prSet phldrT="[Текст]" custT="1"/>
      <dgm:spPr>
        <a:solidFill>
          <a:srgbClr val="006699"/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w="114300" prst="artDeco"/>
        </a:sp3d>
      </dgm:spPr>
      <dgm:t>
        <a:bodyPr/>
        <a:lstStyle/>
        <a:p>
          <a:pPr>
            <a:lnSpc>
              <a:spcPct val="80000"/>
            </a:lnSpc>
            <a:spcAft>
              <a:spcPts val="600"/>
            </a:spcAft>
          </a:pPr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  <a:spcAft>
              <a:spcPts val="600"/>
            </a:spcAft>
          </a:pPr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  <a:spcAft>
              <a:spcPts val="600"/>
            </a:spcAft>
          </a:pPr>
          <a:r>
            <a:rPr lang="ru-RU" sz="1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«Бюджетные инвестиции в объекты муниципальной собственности»</a:t>
          </a:r>
        </a:p>
        <a:p>
          <a:pPr>
            <a:lnSpc>
              <a:spcPct val="90000"/>
            </a:lnSpc>
            <a:spcAft>
              <a:spcPts val="600"/>
            </a:spcAft>
          </a:pPr>
          <a:r>
            <a:rPr lang="ru-RU" sz="2000" b="1" u="sng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9,2</a:t>
          </a:r>
          <a:endParaRPr lang="ru-RU" sz="2000" u="sng" dirty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DCF4930-CC59-4117-BE2D-87D31148FF16}" type="parTrans" cxnId="{55350F22-3A4A-4B8C-AE31-FB2BA70AFB5F}">
      <dgm:prSet/>
      <dgm:spPr/>
      <dgm:t>
        <a:bodyPr/>
        <a:lstStyle/>
        <a:p>
          <a:endParaRPr lang="ru-RU" sz="16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AEA0131-38B3-4E50-B314-7A078308CEA5}" type="sibTrans" cxnId="{55350F22-3A4A-4B8C-AE31-FB2BA70AFB5F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 sz="16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C567E03-770C-4994-B7C6-51306DC32E4D}">
      <dgm:prSet phldrT="[Текст]" custT="1"/>
      <dgm:spPr>
        <a:solidFill>
          <a:srgbClr val="006699"/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w="114300" prst="artDeco"/>
        </a:sp3d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600" b="1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  <a:spcAft>
              <a:spcPts val="600"/>
            </a:spcAft>
          </a:pPr>
          <a:r>
            <a:rPr lang="ru-RU" sz="1600" b="1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«Капитальный ремонт жилых и нежилых помещений (объектов муниц. собственности)»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2000" b="1" u="sng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2,1</a:t>
          </a:r>
          <a:endParaRPr lang="ru-RU" sz="2000" u="sng" dirty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CBDDBDA-DC31-42EF-9FFE-1A713B555684}" type="parTrans" cxnId="{38BE8792-BB0F-498B-998A-22FC4FA6B258}">
      <dgm:prSet/>
      <dgm:spPr/>
      <dgm:t>
        <a:bodyPr/>
        <a:lstStyle/>
        <a:p>
          <a:endParaRPr lang="ru-RU" sz="16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13A9E6B-16F1-4E53-8692-69F7990D464E}" type="sibTrans" cxnId="{38BE8792-BB0F-498B-998A-22FC4FA6B258}">
      <dgm:prSet/>
      <dgm:spPr/>
      <dgm:t>
        <a:bodyPr/>
        <a:lstStyle/>
        <a:p>
          <a:endParaRPr lang="ru-RU" sz="16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BA49092-91F1-4A9B-A6B7-6DCF3A8064D2}">
      <dgm:prSet custT="1"/>
      <dgm:spPr>
        <a:solidFill>
          <a:srgbClr val="006699"/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w="114300" prst="artDeco"/>
        </a:sp3d>
      </dgm:spPr>
      <dgm:t>
        <a:bodyPr/>
        <a:lstStyle/>
        <a:p>
          <a:pPr>
            <a:lnSpc>
              <a:spcPct val="90000"/>
            </a:lnSpc>
            <a:spcAft>
              <a:spcPts val="600"/>
            </a:spcAft>
          </a:pPr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  <a:spcAft>
              <a:spcPts val="600"/>
            </a:spcAft>
          </a:pPr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  <a:spcAft>
              <a:spcPts val="600"/>
            </a:spcAft>
          </a:pPr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  <a:spcAft>
              <a:spcPts val="600"/>
            </a:spcAft>
          </a:pPr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  <a:spcAft>
              <a:spcPts val="600"/>
            </a:spcAft>
          </a:pPr>
          <a:r>
            <a:rPr lang="ru-RU" sz="1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«Энергосбережение»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2000" b="1" u="sng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0,5</a:t>
          </a:r>
          <a:endParaRPr lang="ru-RU" sz="2000" b="1" u="sng" dirty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C7651F7-DF0A-409A-A68B-64384D9A18CB}" type="parTrans" cxnId="{4328C5B1-1F25-49C8-BF97-711DF31EEE34}">
      <dgm:prSet/>
      <dgm:spPr/>
      <dgm:t>
        <a:bodyPr/>
        <a:lstStyle/>
        <a:p>
          <a:endParaRPr lang="ru-RU" sz="16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9F7560C-3C1C-4F21-A347-B954CB5BA7F7}" type="sibTrans" cxnId="{4328C5B1-1F25-49C8-BF97-711DF31EEE34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 sz="16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8BAE3BD-9B3E-4360-899B-2EBFB28BD7EF}">
      <dgm:prSet custT="1"/>
      <dgm:spPr>
        <a:solidFill>
          <a:srgbClr val="006699"/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w="114300" prst="artDeco"/>
        </a:sp3d>
      </dgm:spPr>
      <dgm:t>
        <a:bodyPr/>
        <a:lstStyle/>
        <a:p>
          <a:pPr>
            <a:spcAft>
              <a:spcPts val="600"/>
            </a:spcAft>
          </a:pPr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spcAft>
              <a:spcPts val="600"/>
            </a:spcAft>
          </a:pPr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spcAft>
              <a:spcPts val="600"/>
            </a:spcAft>
          </a:pPr>
          <a:endParaRPr lang="ru-RU" sz="1600" b="1" dirty="0" smtClean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spcAft>
              <a:spcPts val="600"/>
            </a:spcAft>
          </a:pPr>
          <a:r>
            <a:rPr lang="ru-RU" sz="1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«Развитие автомобильных дорог»</a:t>
          </a:r>
        </a:p>
        <a:p>
          <a:pPr>
            <a:spcAft>
              <a:spcPts val="0"/>
            </a:spcAft>
          </a:pPr>
          <a:r>
            <a:rPr lang="ru-RU" sz="2000" b="1" u="sng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12,1</a:t>
          </a:r>
          <a:endParaRPr lang="ru-RU" sz="2000" u="sng" dirty="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8586D3E-2400-4EC4-96E7-A18C7EE1AAEF}" type="parTrans" cxnId="{A127A26F-BDE9-4DA2-821E-14C87E885C2B}">
      <dgm:prSet/>
      <dgm:spPr/>
      <dgm:t>
        <a:bodyPr/>
        <a:lstStyle/>
        <a:p>
          <a:endParaRPr lang="ru-RU" sz="1600">
            <a:solidFill>
              <a:schemeClr val="accent1">
                <a:lumMod val="20000"/>
                <a:lumOff val="80000"/>
              </a:schemeClr>
            </a:solidFill>
          </a:endParaRPr>
        </a:p>
      </dgm:t>
    </dgm:pt>
    <dgm:pt modelId="{B858EB65-181C-4FCC-9AD5-59EA44F1F70A}" type="sibTrans" cxnId="{A127A26F-BDE9-4DA2-821E-14C87E885C2B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 sz="1600">
            <a:solidFill>
              <a:schemeClr val="accent1">
                <a:lumMod val="20000"/>
                <a:lumOff val="80000"/>
              </a:schemeClr>
            </a:solidFill>
          </a:endParaRPr>
        </a:p>
      </dgm:t>
    </dgm:pt>
    <dgm:pt modelId="{1D7BFB11-532F-4155-A8C2-79F98782D45F}" type="pres">
      <dgm:prSet presAssocID="{8C979539-FA1B-4E0A-9EB8-6F9400451CED}" presName="Name0" presStyleCnt="0">
        <dgm:presLayoutVars>
          <dgm:dir/>
          <dgm:resizeHandles val="exact"/>
        </dgm:presLayoutVars>
      </dgm:prSet>
      <dgm:spPr/>
    </dgm:pt>
    <dgm:pt modelId="{48FBA091-67C8-4FD6-A8B3-BDE0BB971C77}" type="pres">
      <dgm:prSet presAssocID="{8C979539-FA1B-4E0A-9EB8-6F9400451CED}" presName="fgShape" presStyleLbl="fgShp" presStyleIdx="0" presStyleCnt="1" custScaleX="105189" custScaleY="119048" custLinFactNeighborY="11905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artDeco"/>
          <a:bevelB w="165100" h="254000"/>
        </a:sp3d>
      </dgm:spPr>
    </dgm:pt>
    <dgm:pt modelId="{0AABFEB4-0787-4515-9C65-F5F3593444D0}" type="pres">
      <dgm:prSet presAssocID="{8C979539-FA1B-4E0A-9EB8-6F9400451CED}" presName="linComp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EEF48ABF-5D73-4B94-8E0E-FBEBB0907931}" type="pres">
      <dgm:prSet presAssocID="{38BAE3BD-9B3E-4360-899B-2EBFB28BD7EF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F9A0E366-80AE-4D93-BDBB-E0310E89EFC7}" type="pres">
      <dgm:prSet presAssocID="{38BAE3BD-9B3E-4360-899B-2EBFB28BD7EF}" presName="bkgdShape" presStyleLbl="node1" presStyleIdx="0" presStyleCnt="5"/>
      <dgm:spPr/>
      <dgm:t>
        <a:bodyPr/>
        <a:lstStyle/>
        <a:p>
          <a:endParaRPr lang="ru-RU"/>
        </a:p>
      </dgm:t>
    </dgm:pt>
    <dgm:pt modelId="{DFD448BB-63F3-446B-A5ED-A0AF86C4A884}" type="pres">
      <dgm:prSet presAssocID="{38BAE3BD-9B3E-4360-899B-2EBFB28BD7EF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C0234D-02AD-4746-A08A-BC0DBA6C0D0E}" type="pres">
      <dgm:prSet presAssocID="{38BAE3BD-9B3E-4360-899B-2EBFB28BD7EF}" presName="invisiNode" presStyleLbl="node1" presStyleIdx="0" presStyleCnt="5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76E836C1-0ADF-435E-B3AC-AE444EC2F103}" type="pres">
      <dgm:prSet presAssocID="{38BAE3BD-9B3E-4360-899B-2EBFB28BD7EF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artDeco"/>
          <a:bevelB w="165100" h="254000"/>
        </a:sp3d>
      </dgm:spPr>
    </dgm:pt>
    <dgm:pt modelId="{1A7A1B91-6A26-4F32-A755-1116BE0076B1}" type="pres">
      <dgm:prSet presAssocID="{B858EB65-181C-4FCC-9AD5-59EA44F1F7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FAF63C4-9B43-4CFD-8BC0-7E39377AE6DA}" type="pres">
      <dgm:prSet presAssocID="{969F2AEF-1C53-4727-A256-1620D59B327C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0F76AB37-D2F7-4079-A128-8CF3DB13590E}" type="pres">
      <dgm:prSet presAssocID="{969F2AEF-1C53-4727-A256-1620D59B327C}" presName="bkgdShape" presStyleLbl="node1" presStyleIdx="1" presStyleCnt="5"/>
      <dgm:spPr/>
      <dgm:t>
        <a:bodyPr/>
        <a:lstStyle/>
        <a:p>
          <a:endParaRPr lang="ru-RU"/>
        </a:p>
      </dgm:t>
    </dgm:pt>
    <dgm:pt modelId="{4943293E-0BCA-4650-8673-35C361EEB13C}" type="pres">
      <dgm:prSet presAssocID="{969F2AEF-1C53-4727-A256-1620D59B327C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74C38-4338-48BA-9ACF-425BE61F464A}" type="pres">
      <dgm:prSet presAssocID="{969F2AEF-1C53-4727-A256-1620D59B327C}" presName="invisiNode" presStyleLbl="node1" presStyleIdx="1" presStyleCnt="5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47F8CA1B-DF1F-4331-BF11-EE2531C111E8}" type="pres">
      <dgm:prSet presAssocID="{969F2AEF-1C53-4727-A256-1620D59B327C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artDeco"/>
          <a:bevelB w="165100" h="254000"/>
        </a:sp3d>
      </dgm:spPr>
    </dgm:pt>
    <dgm:pt modelId="{E8F65AD5-269F-4629-AEF4-2CD75E4F89D2}" type="pres">
      <dgm:prSet presAssocID="{E13C2F84-CB51-44CF-995E-B5D3B7423CF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48A275-3660-42F7-8F3B-650C9094CD0F}" type="pres">
      <dgm:prSet presAssocID="{3A363D25-3ADA-46F4-A248-DB43A2132208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96B3ED85-4BF8-4EB4-A652-3070374B71E6}" type="pres">
      <dgm:prSet presAssocID="{3A363D25-3ADA-46F4-A248-DB43A2132208}" presName="bkgdShape" presStyleLbl="node1" presStyleIdx="2" presStyleCnt="5"/>
      <dgm:spPr/>
      <dgm:t>
        <a:bodyPr/>
        <a:lstStyle/>
        <a:p>
          <a:endParaRPr lang="ru-RU"/>
        </a:p>
      </dgm:t>
    </dgm:pt>
    <dgm:pt modelId="{87C2C86D-6C7C-4B68-964C-CFBCE4F19BEC}" type="pres">
      <dgm:prSet presAssocID="{3A363D25-3ADA-46F4-A248-DB43A2132208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D7CA3-FC99-4C98-ACF9-6C8624326680}" type="pres">
      <dgm:prSet presAssocID="{3A363D25-3ADA-46F4-A248-DB43A2132208}" presName="invisiNode" presStyleLbl="node1" presStyleIdx="2" presStyleCnt="5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4EA0945D-CD40-45AE-881F-866A4AD75DF2}" type="pres">
      <dgm:prSet presAssocID="{3A363D25-3ADA-46F4-A248-DB43A2132208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artDeco"/>
          <a:bevelB w="165100" h="254000"/>
        </a:sp3d>
      </dgm:spPr>
    </dgm:pt>
    <dgm:pt modelId="{03D85F7C-9E6B-44C6-86EE-759C7029FF61}" type="pres">
      <dgm:prSet presAssocID="{BAEA0131-38B3-4E50-B314-7A078308CEA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872AE3A-3097-4EB5-BA8B-50F1F0FB2734}" type="pres">
      <dgm:prSet presAssocID="{4BA49092-91F1-4A9B-A6B7-6DCF3A8064D2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B88FDB9B-996C-43A5-91DB-A85BBBCE6471}" type="pres">
      <dgm:prSet presAssocID="{4BA49092-91F1-4A9B-A6B7-6DCF3A8064D2}" presName="bkgdShape" presStyleLbl="node1" presStyleIdx="3" presStyleCnt="5"/>
      <dgm:spPr/>
      <dgm:t>
        <a:bodyPr/>
        <a:lstStyle/>
        <a:p>
          <a:endParaRPr lang="ru-RU"/>
        </a:p>
      </dgm:t>
    </dgm:pt>
    <dgm:pt modelId="{483E87A3-5DBD-415F-A4FC-6BB8F446D180}" type="pres">
      <dgm:prSet presAssocID="{4BA49092-91F1-4A9B-A6B7-6DCF3A8064D2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87F53-9E92-4AB8-8D16-EB43F944AD03}" type="pres">
      <dgm:prSet presAssocID="{4BA49092-91F1-4A9B-A6B7-6DCF3A8064D2}" presName="invisiNode" presStyleLbl="node1" presStyleIdx="3" presStyleCnt="5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76CAE149-003A-45B0-B1EC-EF386259228B}" type="pres">
      <dgm:prSet presAssocID="{4BA49092-91F1-4A9B-A6B7-6DCF3A8064D2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artDeco"/>
          <a:bevelB w="165100" h="254000"/>
        </a:sp3d>
      </dgm:spPr>
    </dgm:pt>
    <dgm:pt modelId="{10F72B36-2203-4339-BD47-0388C5A4108F}" type="pres">
      <dgm:prSet presAssocID="{E9F7560C-3C1C-4F21-A347-B954CB5BA7F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C3C2D3-88AC-48FD-870F-D159B4E1A865}" type="pres">
      <dgm:prSet presAssocID="{8C567E03-770C-4994-B7C6-51306DC32E4D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18AE783F-4C6A-4CA1-A9AD-3E0E0FBCFC30}" type="pres">
      <dgm:prSet presAssocID="{8C567E03-770C-4994-B7C6-51306DC32E4D}" presName="bkgdShape" presStyleLbl="node1" presStyleIdx="4" presStyleCnt="5"/>
      <dgm:spPr/>
      <dgm:t>
        <a:bodyPr/>
        <a:lstStyle/>
        <a:p>
          <a:endParaRPr lang="ru-RU"/>
        </a:p>
      </dgm:t>
    </dgm:pt>
    <dgm:pt modelId="{C2A135A4-0E62-4CC8-8B08-3C08661080A3}" type="pres">
      <dgm:prSet presAssocID="{8C567E03-770C-4994-B7C6-51306DC32E4D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F80A0-CCD8-4A05-8920-9E7334737E86}" type="pres">
      <dgm:prSet presAssocID="{8C567E03-770C-4994-B7C6-51306DC32E4D}" presName="invisiNode" presStyleLbl="node1" presStyleIdx="4" presStyleCnt="5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65722EA3-A3BB-4F48-94C6-43C14FAD8772}" type="pres">
      <dgm:prSet presAssocID="{8C567E03-770C-4994-B7C6-51306DC32E4D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artDeco"/>
          <a:bevelB w="165100" h="254000"/>
        </a:sp3d>
      </dgm:spPr>
    </dgm:pt>
  </dgm:ptLst>
  <dgm:cxnLst>
    <dgm:cxn modelId="{41A92E0E-4721-4D34-BA4A-3EE13E64D700}" type="presOf" srcId="{3A363D25-3ADA-46F4-A248-DB43A2132208}" destId="{87C2C86D-6C7C-4B68-964C-CFBCE4F19BEC}" srcOrd="1" destOrd="0" presId="urn:microsoft.com/office/officeart/2005/8/layout/hList7"/>
    <dgm:cxn modelId="{157D7FC4-0B2B-412D-9A11-FC7314F48269}" type="presOf" srcId="{4BA49092-91F1-4A9B-A6B7-6DCF3A8064D2}" destId="{B88FDB9B-996C-43A5-91DB-A85BBBCE6471}" srcOrd="0" destOrd="0" presId="urn:microsoft.com/office/officeart/2005/8/layout/hList7"/>
    <dgm:cxn modelId="{C5F96508-E4B8-4FDA-A921-8A8CDCF5158E}" type="presOf" srcId="{BAEA0131-38B3-4E50-B314-7A078308CEA5}" destId="{03D85F7C-9E6B-44C6-86EE-759C7029FF61}" srcOrd="0" destOrd="0" presId="urn:microsoft.com/office/officeart/2005/8/layout/hList7"/>
    <dgm:cxn modelId="{55350F22-3A4A-4B8C-AE31-FB2BA70AFB5F}" srcId="{8C979539-FA1B-4E0A-9EB8-6F9400451CED}" destId="{3A363D25-3ADA-46F4-A248-DB43A2132208}" srcOrd="2" destOrd="0" parTransId="{BDCF4930-CC59-4117-BE2D-87D31148FF16}" sibTransId="{BAEA0131-38B3-4E50-B314-7A078308CEA5}"/>
    <dgm:cxn modelId="{1DACFEB3-F775-4521-A2E5-A95EE27D6F1D}" type="presOf" srcId="{B858EB65-181C-4FCC-9AD5-59EA44F1F70A}" destId="{1A7A1B91-6A26-4F32-A755-1116BE0076B1}" srcOrd="0" destOrd="0" presId="urn:microsoft.com/office/officeart/2005/8/layout/hList7"/>
    <dgm:cxn modelId="{A82A91E8-AA10-4E65-A9F8-15FCBE836F07}" type="presOf" srcId="{8C567E03-770C-4994-B7C6-51306DC32E4D}" destId="{C2A135A4-0E62-4CC8-8B08-3C08661080A3}" srcOrd="1" destOrd="0" presId="urn:microsoft.com/office/officeart/2005/8/layout/hList7"/>
    <dgm:cxn modelId="{32CE9C8C-BD74-4B73-8548-1EFFD28FEFD4}" type="presOf" srcId="{3A363D25-3ADA-46F4-A248-DB43A2132208}" destId="{96B3ED85-4BF8-4EB4-A652-3070374B71E6}" srcOrd="0" destOrd="0" presId="urn:microsoft.com/office/officeart/2005/8/layout/hList7"/>
    <dgm:cxn modelId="{067D0D7D-F142-412A-833E-0CA03DCD0CD2}" srcId="{8C979539-FA1B-4E0A-9EB8-6F9400451CED}" destId="{969F2AEF-1C53-4727-A256-1620D59B327C}" srcOrd="1" destOrd="0" parTransId="{68CECD37-81BB-4665-B6D9-D6A854E295AB}" sibTransId="{E13C2F84-CB51-44CF-995E-B5D3B7423CF3}"/>
    <dgm:cxn modelId="{38BE8792-BB0F-498B-998A-22FC4FA6B258}" srcId="{8C979539-FA1B-4E0A-9EB8-6F9400451CED}" destId="{8C567E03-770C-4994-B7C6-51306DC32E4D}" srcOrd="4" destOrd="0" parTransId="{FCBDDBDA-DC31-42EF-9FFE-1A713B555684}" sibTransId="{E13A9E6B-16F1-4E53-8692-69F7990D464E}"/>
    <dgm:cxn modelId="{6C260B81-AAA8-48EB-9D31-AB5DFE5DA9E8}" type="presOf" srcId="{969F2AEF-1C53-4727-A256-1620D59B327C}" destId="{0F76AB37-D2F7-4079-A128-8CF3DB13590E}" srcOrd="0" destOrd="0" presId="urn:microsoft.com/office/officeart/2005/8/layout/hList7"/>
    <dgm:cxn modelId="{4328C5B1-1F25-49C8-BF97-711DF31EEE34}" srcId="{8C979539-FA1B-4E0A-9EB8-6F9400451CED}" destId="{4BA49092-91F1-4A9B-A6B7-6DCF3A8064D2}" srcOrd="3" destOrd="0" parTransId="{7C7651F7-DF0A-409A-A68B-64384D9A18CB}" sibTransId="{E9F7560C-3C1C-4F21-A347-B954CB5BA7F7}"/>
    <dgm:cxn modelId="{A127A26F-BDE9-4DA2-821E-14C87E885C2B}" srcId="{8C979539-FA1B-4E0A-9EB8-6F9400451CED}" destId="{38BAE3BD-9B3E-4360-899B-2EBFB28BD7EF}" srcOrd="0" destOrd="0" parTransId="{08586D3E-2400-4EC4-96E7-A18C7EE1AAEF}" sibTransId="{B858EB65-181C-4FCC-9AD5-59EA44F1F70A}"/>
    <dgm:cxn modelId="{C3E6E41A-72F6-4275-81A8-646DBCD2CF46}" type="presOf" srcId="{38BAE3BD-9B3E-4360-899B-2EBFB28BD7EF}" destId="{DFD448BB-63F3-446B-A5ED-A0AF86C4A884}" srcOrd="1" destOrd="0" presId="urn:microsoft.com/office/officeart/2005/8/layout/hList7"/>
    <dgm:cxn modelId="{7381E33B-22E3-4B24-9720-B9B666B3E311}" type="presOf" srcId="{E9F7560C-3C1C-4F21-A347-B954CB5BA7F7}" destId="{10F72B36-2203-4339-BD47-0388C5A4108F}" srcOrd="0" destOrd="0" presId="urn:microsoft.com/office/officeart/2005/8/layout/hList7"/>
    <dgm:cxn modelId="{AC9A510C-4E0A-43AC-8B20-47353240F42E}" type="presOf" srcId="{8C567E03-770C-4994-B7C6-51306DC32E4D}" destId="{18AE783F-4C6A-4CA1-A9AD-3E0E0FBCFC30}" srcOrd="0" destOrd="0" presId="urn:microsoft.com/office/officeart/2005/8/layout/hList7"/>
    <dgm:cxn modelId="{DD5E83B0-C28D-408D-A309-281EB0E8A18C}" type="presOf" srcId="{4BA49092-91F1-4A9B-A6B7-6DCF3A8064D2}" destId="{483E87A3-5DBD-415F-A4FC-6BB8F446D180}" srcOrd="1" destOrd="0" presId="urn:microsoft.com/office/officeart/2005/8/layout/hList7"/>
    <dgm:cxn modelId="{B2C3E821-08CE-4DFD-9444-823A30B47081}" type="presOf" srcId="{E13C2F84-CB51-44CF-995E-B5D3B7423CF3}" destId="{E8F65AD5-269F-4629-AEF4-2CD75E4F89D2}" srcOrd="0" destOrd="0" presId="urn:microsoft.com/office/officeart/2005/8/layout/hList7"/>
    <dgm:cxn modelId="{939396F8-3811-4F57-9570-6F15659CB248}" type="presOf" srcId="{38BAE3BD-9B3E-4360-899B-2EBFB28BD7EF}" destId="{F9A0E366-80AE-4D93-BDBB-E0310E89EFC7}" srcOrd="0" destOrd="0" presId="urn:microsoft.com/office/officeart/2005/8/layout/hList7"/>
    <dgm:cxn modelId="{CF11D34C-0FE4-4650-AB71-56EAF7A4BF0F}" type="presOf" srcId="{8C979539-FA1B-4E0A-9EB8-6F9400451CED}" destId="{1D7BFB11-532F-4155-A8C2-79F98782D45F}" srcOrd="0" destOrd="0" presId="urn:microsoft.com/office/officeart/2005/8/layout/hList7"/>
    <dgm:cxn modelId="{908C4D4A-67E3-492B-826B-81B5A1F7E722}" type="presOf" srcId="{969F2AEF-1C53-4727-A256-1620D59B327C}" destId="{4943293E-0BCA-4650-8673-35C361EEB13C}" srcOrd="1" destOrd="0" presId="urn:microsoft.com/office/officeart/2005/8/layout/hList7"/>
    <dgm:cxn modelId="{617FB0E5-3A7B-480E-9600-5A4DA7D9B63E}" type="presParOf" srcId="{1D7BFB11-532F-4155-A8C2-79F98782D45F}" destId="{48FBA091-67C8-4FD6-A8B3-BDE0BB971C77}" srcOrd="0" destOrd="0" presId="urn:microsoft.com/office/officeart/2005/8/layout/hList7"/>
    <dgm:cxn modelId="{38D34F73-2789-496F-8A5C-79BFB19801B7}" type="presParOf" srcId="{1D7BFB11-532F-4155-A8C2-79F98782D45F}" destId="{0AABFEB4-0787-4515-9C65-F5F3593444D0}" srcOrd="1" destOrd="0" presId="urn:microsoft.com/office/officeart/2005/8/layout/hList7"/>
    <dgm:cxn modelId="{6EE83F92-2196-4A27-91B6-2C7440F7DB44}" type="presParOf" srcId="{0AABFEB4-0787-4515-9C65-F5F3593444D0}" destId="{EEF48ABF-5D73-4B94-8E0E-FBEBB0907931}" srcOrd="0" destOrd="0" presId="urn:microsoft.com/office/officeart/2005/8/layout/hList7"/>
    <dgm:cxn modelId="{32832D3B-253B-40A7-9B92-49F86E8E9C2D}" type="presParOf" srcId="{EEF48ABF-5D73-4B94-8E0E-FBEBB0907931}" destId="{F9A0E366-80AE-4D93-BDBB-E0310E89EFC7}" srcOrd="0" destOrd="0" presId="urn:microsoft.com/office/officeart/2005/8/layout/hList7"/>
    <dgm:cxn modelId="{7E438E79-A23A-4711-99A2-C204510D2B39}" type="presParOf" srcId="{EEF48ABF-5D73-4B94-8E0E-FBEBB0907931}" destId="{DFD448BB-63F3-446B-A5ED-A0AF86C4A884}" srcOrd="1" destOrd="0" presId="urn:microsoft.com/office/officeart/2005/8/layout/hList7"/>
    <dgm:cxn modelId="{A0F4DDB1-2D3A-47EA-8625-86255FF0F1B2}" type="presParOf" srcId="{EEF48ABF-5D73-4B94-8E0E-FBEBB0907931}" destId="{28C0234D-02AD-4746-A08A-BC0DBA6C0D0E}" srcOrd="2" destOrd="0" presId="urn:microsoft.com/office/officeart/2005/8/layout/hList7"/>
    <dgm:cxn modelId="{F979DBBC-F0C3-4F9D-90B1-1A528F859D36}" type="presParOf" srcId="{EEF48ABF-5D73-4B94-8E0E-FBEBB0907931}" destId="{76E836C1-0ADF-435E-B3AC-AE444EC2F103}" srcOrd="3" destOrd="0" presId="urn:microsoft.com/office/officeart/2005/8/layout/hList7"/>
    <dgm:cxn modelId="{EAE6E4A0-360E-4F0A-AAD4-28637DF782E3}" type="presParOf" srcId="{0AABFEB4-0787-4515-9C65-F5F3593444D0}" destId="{1A7A1B91-6A26-4F32-A755-1116BE0076B1}" srcOrd="1" destOrd="0" presId="urn:microsoft.com/office/officeart/2005/8/layout/hList7"/>
    <dgm:cxn modelId="{6BA4A428-6DB9-4486-918B-3E2F2AF08794}" type="presParOf" srcId="{0AABFEB4-0787-4515-9C65-F5F3593444D0}" destId="{EFAF63C4-9B43-4CFD-8BC0-7E39377AE6DA}" srcOrd="2" destOrd="0" presId="urn:microsoft.com/office/officeart/2005/8/layout/hList7"/>
    <dgm:cxn modelId="{5F0A01ED-D720-4AC3-AC23-6D224EF3ED3F}" type="presParOf" srcId="{EFAF63C4-9B43-4CFD-8BC0-7E39377AE6DA}" destId="{0F76AB37-D2F7-4079-A128-8CF3DB13590E}" srcOrd="0" destOrd="0" presId="urn:microsoft.com/office/officeart/2005/8/layout/hList7"/>
    <dgm:cxn modelId="{7DB7AA1F-AE81-4D40-8EFF-C728CDB08FCC}" type="presParOf" srcId="{EFAF63C4-9B43-4CFD-8BC0-7E39377AE6DA}" destId="{4943293E-0BCA-4650-8673-35C361EEB13C}" srcOrd="1" destOrd="0" presId="urn:microsoft.com/office/officeart/2005/8/layout/hList7"/>
    <dgm:cxn modelId="{3C24B735-59F3-45D3-BDBB-4F583D07D109}" type="presParOf" srcId="{EFAF63C4-9B43-4CFD-8BC0-7E39377AE6DA}" destId="{D7674C38-4338-48BA-9ACF-425BE61F464A}" srcOrd="2" destOrd="0" presId="urn:microsoft.com/office/officeart/2005/8/layout/hList7"/>
    <dgm:cxn modelId="{1730E6E0-3B20-4849-A0D6-3AF8AE5284FA}" type="presParOf" srcId="{EFAF63C4-9B43-4CFD-8BC0-7E39377AE6DA}" destId="{47F8CA1B-DF1F-4331-BF11-EE2531C111E8}" srcOrd="3" destOrd="0" presId="urn:microsoft.com/office/officeart/2005/8/layout/hList7"/>
    <dgm:cxn modelId="{F5AC2939-FD93-4EE9-82B2-AA26C802A414}" type="presParOf" srcId="{0AABFEB4-0787-4515-9C65-F5F3593444D0}" destId="{E8F65AD5-269F-4629-AEF4-2CD75E4F89D2}" srcOrd="3" destOrd="0" presId="urn:microsoft.com/office/officeart/2005/8/layout/hList7"/>
    <dgm:cxn modelId="{63765130-1900-4312-B463-21341F360696}" type="presParOf" srcId="{0AABFEB4-0787-4515-9C65-F5F3593444D0}" destId="{7148A275-3660-42F7-8F3B-650C9094CD0F}" srcOrd="4" destOrd="0" presId="urn:microsoft.com/office/officeart/2005/8/layout/hList7"/>
    <dgm:cxn modelId="{7DBE9310-2AB6-469E-A6C3-EE7BB75D7397}" type="presParOf" srcId="{7148A275-3660-42F7-8F3B-650C9094CD0F}" destId="{96B3ED85-4BF8-4EB4-A652-3070374B71E6}" srcOrd="0" destOrd="0" presId="urn:microsoft.com/office/officeart/2005/8/layout/hList7"/>
    <dgm:cxn modelId="{12CD6600-AF4F-4EB6-9741-C6C737ED7739}" type="presParOf" srcId="{7148A275-3660-42F7-8F3B-650C9094CD0F}" destId="{87C2C86D-6C7C-4B68-964C-CFBCE4F19BEC}" srcOrd="1" destOrd="0" presId="urn:microsoft.com/office/officeart/2005/8/layout/hList7"/>
    <dgm:cxn modelId="{96A4BEC1-3401-41CA-9066-3DFA9C9FEC40}" type="presParOf" srcId="{7148A275-3660-42F7-8F3B-650C9094CD0F}" destId="{0C8D7CA3-FC99-4C98-ACF9-6C8624326680}" srcOrd="2" destOrd="0" presId="urn:microsoft.com/office/officeart/2005/8/layout/hList7"/>
    <dgm:cxn modelId="{5813E38D-4330-4737-B717-67C00CE663EE}" type="presParOf" srcId="{7148A275-3660-42F7-8F3B-650C9094CD0F}" destId="{4EA0945D-CD40-45AE-881F-866A4AD75DF2}" srcOrd="3" destOrd="0" presId="urn:microsoft.com/office/officeart/2005/8/layout/hList7"/>
    <dgm:cxn modelId="{9D3691DD-49AE-45D7-9337-B2127C70BD40}" type="presParOf" srcId="{0AABFEB4-0787-4515-9C65-F5F3593444D0}" destId="{03D85F7C-9E6B-44C6-86EE-759C7029FF61}" srcOrd="5" destOrd="0" presId="urn:microsoft.com/office/officeart/2005/8/layout/hList7"/>
    <dgm:cxn modelId="{AD663E92-2486-476D-AED2-865B35E73FD9}" type="presParOf" srcId="{0AABFEB4-0787-4515-9C65-F5F3593444D0}" destId="{3872AE3A-3097-4EB5-BA8B-50F1F0FB2734}" srcOrd="6" destOrd="0" presId="urn:microsoft.com/office/officeart/2005/8/layout/hList7"/>
    <dgm:cxn modelId="{0CD5216A-3A97-41B4-B011-01D61FE9D928}" type="presParOf" srcId="{3872AE3A-3097-4EB5-BA8B-50F1F0FB2734}" destId="{B88FDB9B-996C-43A5-91DB-A85BBBCE6471}" srcOrd="0" destOrd="0" presId="urn:microsoft.com/office/officeart/2005/8/layout/hList7"/>
    <dgm:cxn modelId="{74B3D70E-979D-41CB-B3AB-511B6807F6BE}" type="presParOf" srcId="{3872AE3A-3097-4EB5-BA8B-50F1F0FB2734}" destId="{483E87A3-5DBD-415F-A4FC-6BB8F446D180}" srcOrd="1" destOrd="0" presId="urn:microsoft.com/office/officeart/2005/8/layout/hList7"/>
    <dgm:cxn modelId="{3F164209-8CCE-4B91-8E79-10D4F7CDB51A}" type="presParOf" srcId="{3872AE3A-3097-4EB5-BA8B-50F1F0FB2734}" destId="{C3A87F53-9E92-4AB8-8D16-EB43F944AD03}" srcOrd="2" destOrd="0" presId="urn:microsoft.com/office/officeart/2005/8/layout/hList7"/>
    <dgm:cxn modelId="{6FDB8CFD-C211-4896-B920-318B32821BF8}" type="presParOf" srcId="{3872AE3A-3097-4EB5-BA8B-50F1F0FB2734}" destId="{76CAE149-003A-45B0-B1EC-EF386259228B}" srcOrd="3" destOrd="0" presId="urn:microsoft.com/office/officeart/2005/8/layout/hList7"/>
    <dgm:cxn modelId="{B4777182-3B6F-4AAC-B811-CD57F3150C7C}" type="presParOf" srcId="{0AABFEB4-0787-4515-9C65-F5F3593444D0}" destId="{10F72B36-2203-4339-BD47-0388C5A4108F}" srcOrd="7" destOrd="0" presId="urn:microsoft.com/office/officeart/2005/8/layout/hList7"/>
    <dgm:cxn modelId="{78E5836E-7233-4B55-BD35-6BC503BEFA0A}" type="presParOf" srcId="{0AABFEB4-0787-4515-9C65-F5F3593444D0}" destId="{98C3C2D3-88AC-48FD-870F-D159B4E1A865}" srcOrd="8" destOrd="0" presId="urn:microsoft.com/office/officeart/2005/8/layout/hList7"/>
    <dgm:cxn modelId="{A0A3C31B-DDE4-4E37-A9C7-621EBABB47C5}" type="presParOf" srcId="{98C3C2D3-88AC-48FD-870F-D159B4E1A865}" destId="{18AE783F-4C6A-4CA1-A9AD-3E0E0FBCFC30}" srcOrd="0" destOrd="0" presId="urn:microsoft.com/office/officeart/2005/8/layout/hList7"/>
    <dgm:cxn modelId="{52DD5A6B-891E-4E6D-91F4-699109550416}" type="presParOf" srcId="{98C3C2D3-88AC-48FD-870F-D159B4E1A865}" destId="{C2A135A4-0E62-4CC8-8B08-3C08661080A3}" srcOrd="1" destOrd="0" presId="urn:microsoft.com/office/officeart/2005/8/layout/hList7"/>
    <dgm:cxn modelId="{62F4161F-CEAA-4DF4-92D3-3CF6F36F5F78}" type="presParOf" srcId="{98C3C2D3-88AC-48FD-870F-D159B4E1A865}" destId="{810F80A0-CCD8-4A05-8920-9E7334737E86}" srcOrd="2" destOrd="0" presId="urn:microsoft.com/office/officeart/2005/8/layout/hList7"/>
    <dgm:cxn modelId="{3FC5C824-7060-4FBB-AD0D-A0A7A261D359}" type="presParOf" srcId="{98C3C2D3-88AC-48FD-870F-D159B4E1A865}" destId="{65722EA3-A3BB-4F48-94C6-43C14FAD8772}" srcOrd="3" destOrd="0" presId="urn:microsoft.com/office/officeart/2005/8/layout/hList7"/>
  </dgm:cxnLst>
  <dgm:bg>
    <a:noFill/>
    <a:effectLst>
      <a:glow rad="228600">
        <a:schemeClr val="accent1">
          <a:satMod val="175000"/>
          <a:alpha val="40000"/>
        </a:schemeClr>
      </a:glow>
      <a:softEdge rad="127000"/>
    </a:effectLst>
  </dgm:bg>
  <dgm:whole>
    <a:effectLst/>
  </dgm:whole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C979539-FA1B-4E0A-9EB8-6F9400451CED}" type="doc">
      <dgm:prSet loTypeId="urn:microsoft.com/office/officeart/2005/8/layout/hList7" loCatId="list" qsTypeId="urn:microsoft.com/office/officeart/2005/8/quickstyle/simple1" qsCatId="simple" csTypeId="urn:microsoft.com/office/officeart/2005/8/colors/accent3_2" csCatId="accent3" phldr="1"/>
      <dgm:spPr/>
    </dgm:pt>
    <dgm:pt modelId="{969F2AEF-1C53-4727-A256-1620D59B327C}">
      <dgm:prSet phldrT="[Текст]" custT="1"/>
      <dgm:spPr>
        <a:solidFill>
          <a:srgbClr val="009999"/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endParaRPr lang="ru-RU" sz="1550" b="1" dirty="0" smtClean="0">
            <a:latin typeface="Times New Roman" pitchFamily="18" charset="0"/>
            <a:cs typeface="Times New Roman" pitchFamily="18" charset="0"/>
          </a:endParaRPr>
        </a:p>
        <a:p>
          <a:endParaRPr lang="ru-RU" sz="155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550" b="1" dirty="0" smtClean="0">
              <a:latin typeface="Times New Roman" pitchFamily="18" charset="0"/>
              <a:cs typeface="Times New Roman" pitchFamily="18" charset="0"/>
            </a:rPr>
            <a:t>«Совершенствование муниципального управления»</a:t>
          </a:r>
        </a:p>
        <a:p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138,3</a:t>
          </a:r>
          <a:endParaRPr lang="ru-RU" sz="2000" u="sng" dirty="0">
            <a:latin typeface="Times New Roman" pitchFamily="18" charset="0"/>
            <a:cs typeface="Times New Roman" pitchFamily="18" charset="0"/>
          </a:endParaRPr>
        </a:p>
      </dgm:t>
    </dgm:pt>
    <dgm:pt modelId="{68CECD37-81BB-4665-B6D9-D6A854E295AB}" type="parTrans" cxnId="{067D0D7D-F142-412A-833E-0CA03DCD0CD2}">
      <dgm:prSet/>
      <dgm:spPr/>
      <dgm:t>
        <a:bodyPr/>
        <a:lstStyle/>
        <a:p>
          <a:endParaRPr lang="ru-RU" sz="1600">
            <a:solidFill>
              <a:srgbClr val="EB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3C2F84-CB51-44CF-995E-B5D3B7423CF3}" type="sibTrans" cxnId="{067D0D7D-F142-412A-833E-0CA03DCD0CD2}">
      <dgm:prSet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endParaRPr lang="ru-RU" sz="1600">
            <a:solidFill>
              <a:srgbClr val="EB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363D25-3ADA-46F4-A248-DB43A2132208}">
      <dgm:prSet phldrT="[Текст]" custT="1"/>
      <dgm:spPr>
        <a:solidFill>
          <a:srgbClr val="009999"/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>
            <a:spcAft>
              <a:spcPts val="600"/>
            </a:spcAft>
          </a:pPr>
          <a:endParaRPr lang="ru-RU" sz="1600" b="1" dirty="0" smtClean="0">
            <a:latin typeface="Times New Roman" pitchFamily="18" charset="0"/>
            <a:cs typeface="Times New Roman" pitchFamily="18" charset="0"/>
          </a:endParaRPr>
        </a:p>
        <a:p>
          <a:pPr>
            <a:spcAft>
              <a:spcPts val="600"/>
            </a:spcAft>
          </a:pPr>
          <a:endParaRPr lang="ru-RU" sz="1600" b="1" dirty="0" smtClean="0">
            <a:latin typeface="Times New Roman" pitchFamily="18" charset="0"/>
            <a:cs typeface="Times New Roman" pitchFamily="18" charset="0"/>
          </a:endParaRPr>
        </a:p>
        <a:p>
          <a:pPr>
            <a:spcAft>
              <a:spcPts val="60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«Управление муниципальной собственностью»</a:t>
          </a:r>
        </a:p>
        <a:p>
          <a:pPr>
            <a:spcAft>
              <a:spcPts val="600"/>
            </a:spcAft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10,4</a:t>
          </a:r>
          <a:endParaRPr lang="ru-RU" sz="2000" u="sng" dirty="0">
            <a:latin typeface="Times New Roman" pitchFamily="18" charset="0"/>
            <a:cs typeface="Times New Roman" pitchFamily="18" charset="0"/>
          </a:endParaRPr>
        </a:p>
      </dgm:t>
    </dgm:pt>
    <dgm:pt modelId="{BDCF4930-CC59-4117-BE2D-87D31148FF16}" type="parTrans" cxnId="{55350F22-3A4A-4B8C-AE31-FB2BA70AFB5F}">
      <dgm:prSet/>
      <dgm:spPr/>
      <dgm:t>
        <a:bodyPr/>
        <a:lstStyle/>
        <a:p>
          <a:endParaRPr lang="ru-RU" sz="1600">
            <a:solidFill>
              <a:srgbClr val="EB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EA0131-38B3-4E50-B314-7A078308CEA5}" type="sibTrans" cxnId="{55350F22-3A4A-4B8C-AE31-FB2BA70AFB5F}">
      <dgm:prSet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endParaRPr lang="ru-RU" sz="1600">
            <a:solidFill>
              <a:srgbClr val="EB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A49092-91F1-4A9B-A6B7-6DCF3A8064D2}">
      <dgm:prSet custT="1"/>
      <dgm:spPr>
        <a:solidFill>
          <a:srgbClr val="009999"/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endParaRPr lang="ru-RU" sz="1600" b="1" dirty="0" smtClean="0"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  <a:spcAft>
              <a:spcPts val="0"/>
            </a:spcAft>
          </a:pPr>
          <a:endParaRPr lang="ru-RU" sz="1600" b="1" dirty="0" smtClean="0"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«Управление финансами»</a:t>
          </a:r>
        </a:p>
        <a:p>
          <a:pPr>
            <a:lnSpc>
              <a:spcPct val="90000"/>
            </a:lnSpc>
            <a:spcAft>
              <a:spcPts val="0"/>
            </a:spcAft>
          </a:pPr>
          <a:endParaRPr lang="ru-RU" sz="1600" b="1" dirty="0" smtClean="0"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162,4</a:t>
          </a:r>
          <a:endParaRPr lang="ru-RU" sz="2000" u="sng" dirty="0">
            <a:latin typeface="Times New Roman" pitchFamily="18" charset="0"/>
            <a:cs typeface="Times New Roman" pitchFamily="18" charset="0"/>
          </a:endParaRPr>
        </a:p>
      </dgm:t>
    </dgm:pt>
    <dgm:pt modelId="{7C7651F7-DF0A-409A-A68B-64384D9A18CB}" type="parTrans" cxnId="{4328C5B1-1F25-49C8-BF97-711DF31EEE34}">
      <dgm:prSet/>
      <dgm:spPr/>
      <dgm:t>
        <a:bodyPr/>
        <a:lstStyle/>
        <a:p>
          <a:endParaRPr lang="ru-RU" sz="1600">
            <a:solidFill>
              <a:srgbClr val="EB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F7560C-3C1C-4F21-A347-B954CB5BA7F7}" type="sibTrans" cxnId="{4328C5B1-1F25-49C8-BF97-711DF31EEE34}">
      <dgm:prSet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endParaRPr lang="ru-RU" sz="1600">
            <a:solidFill>
              <a:srgbClr val="EB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A207C1-154D-4A10-A05E-B14F7787D866}">
      <dgm:prSet custT="1"/>
      <dgm:spPr>
        <a:solidFill>
          <a:srgbClr val="009999"/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endParaRPr lang="ru-RU" sz="1600" b="1" dirty="0" smtClean="0">
            <a:latin typeface="Times New Roman" pitchFamily="18" charset="0"/>
            <a:cs typeface="Times New Roman" pitchFamily="18" charset="0"/>
          </a:endParaRPr>
        </a:p>
        <a:p>
          <a:endParaRPr lang="ru-RU" sz="16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«Экономическое развитие»</a:t>
          </a:r>
        </a:p>
        <a:p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0,1</a:t>
          </a:r>
          <a:endParaRPr lang="ru-RU" sz="2000" dirty="0"/>
        </a:p>
      </dgm:t>
    </dgm:pt>
    <dgm:pt modelId="{CDEEDC53-BBA8-46C5-BBB5-060D59388943}" type="parTrans" cxnId="{DFCB4CEC-95D5-410B-8457-2F63A100A68F}">
      <dgm:prSet/>
      <dgm:spPr/>
      <dgm:t>
        <a:bodyPr/>
        <a:lstStyle/>
        <a:p>
          <a:endParaRPr lang="ru-RU" sz="1600"/>
        </a:p>
      </dgm:t>
    </dgm:pt>
    <dgm:pt modelId="{617DA37F-E5DA-4A82-8ED1-9F5770D5D863}" type="sibTrans" cxnId="{DFCB4CEC-95D5-410B-8457-2F63A100A68F}">
      <dgm:prSet/>
      <dgm:spPr/>
      <dgm:t>
        <a:bodyPr/>
        <a:lstStyle/>
        <a:p>
          <a:endParaRPr lang="ru-RU" sz="1600"/>
        </a:p>
      </dgm:t>
    </dgm:pt>
    <dgm:pt modelId="{1D7BFB11-532F-4155-A8C2-79F98782D45F}" type="pres">
      <dgm:prSet presAssocID="{8C979539-FA1B-4E0A-9EB8-6F9400451CED}" presName="Name0" presStyleCnt="0">
        <dgm:presLayoutVars>
          <dgm:dir/>
          <dgm:resizeHandles val="exact"/>
        </dgm:presLayoutVars>
      </dgm:prSet>
      <dgm:spPr/>
    </dgm:pt>
    <dgm:pt modelId="{48FBA091-67C8-4FD6-A8B3-BDE0BB971C77}" type="pres">
      <dgm:prSet presAssocID="{8C979539-FA1B-4E0A-9EB8-6F9400451CED}" presName="fgShape" presStyleLbl="fgShp" presStyleIdx="0" presStyleCnt="1" custScaleX="103548" custScaleY="119884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0AABFEB4-0787-4515-9C65-F5F3593444D0}" type="pres">
      <dgm:prSet presAssocID="{8C979539-FA1B-4E0A-9EB8-6F9400451CED}" presName="linComp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EFAF63C4-9B43-4CFD-8BC0-7E39377AE6DA}" type="pres">
      <dgm:prSet presAssocID="{969F2AEF-1C53-4727-A256-1620D59B327C}" presName="compNode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0F76AB37-D2F7-4079-A128-8CF3DB13590E}" type="pres">
      <dgm:prSet presAssocID="{969F2AEF-1C53-4727-A256-1620D59B327C}" presName="bkgdShape" presStyleLbl="node1" presStyleIdx="0" presStyleCnt="4"/>
      <dgm:spPr/>
      <dgm:t>
        <a:bodyPr/>
        <a:lstStyle/>
        <a:p>
          <a:endParaRPr lang="ru-RU"/>
        </a:p>
      </dgm:t>
    </dgm:pt>
    <dgm:pt modelId="{4943293E-0BCA-4650-8673-35C361EEB13C}" type="pres">
      <dgm:prSet presAssocID="{969F2AEF-1C53-4727-A256-1620D59B327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74C38-4338-48BA-9ACF-425BE61F464A}" type="pres">
      <dgm:prSet presAssocID="{969F2AEF-1C53-4727-A256-1620D59B327C}" presName="invisiNode" presStyleLbl="node1" presStyleIdx="0" presStyleCnt="4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47F8CA1B-DF1F-4331-BF11-EE2531C111E8}" type="pres">
      <dgm:prSet presAssocID="{969F2AEF-1C53-4727-A256-1620D59B327C}" presName="imagNode" presStyleLbl="fgImgPlace1" presStyleIdx="0" presStyleCnt="4"/>
      <dgm:spPr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 w="101600" prst="riblet"/>
        </a:sp3d>
      </dgm:spPr>
    </dgm:pt>
    <dgm:pt modelId="{E8F65AD5-269F-4629-AEF4-2CD75E4F89D2}" type="pres">
      <dgm:prSet presAssocID="{E13C2F84-CB51-44CF-995E-B5D3B7423CF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48A275-3660-42F7-8F3B-650C9094CD0F}" type="pres">
      <dgm:prSet presAssocID="{3A363D25-3ADA-46F4-A248-DB43A2132208}" presName="compNode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96B3ED85-4BF8-4EB4-A652-3070374B71E6}" type="pres">
      <dgm:prSet presAssocID="{3A363D25-3ADA-46F4-A248-DB43A2132208}" presName="bkgdShape" presStyleLbl="node1" presStyleIdx="1" presStyleCnt="4"/>
      <dgm:spPr/>
      <dgm:t>
        <a:bodyPr/>
        <a:lstStyle/>
        <a:p>
          <a:endParaRPr lang="ru-RU"/>
        </a:p>
      </dgm:t>
    </dgm:pt>
    <dgm:pt modelId="{87C2C86D-6C7C-4B68-964C-CFBCE4F19BEC}" type="pres">
      <dgm:prSet presAssocID="{3A363D25-3ADA-46F4-A248-DB43A213220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D7CA3-FC99-4C98-ACF9-6C8624326680}" type="pres">
      <dgm:prSet presAssocID="{3A363D25-3ADA-46F4-A248-DB43A2132208}" presName="invisiNode" presStyleLbl="node1" presStyleIdx="1" presStyleCnt="4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4EA0945D-CD40-45AE-881F-866A4AD75DF2}" type="pres">
      <dgm:prSet presAssocID="{3A363D25-3ADA-46F4-A248-DB43A2132208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 w="101600" prst="riblet"/>
        </a:sp3d>
      </dgm:spPr>
    </dgm:pt>
    <dgm:pt modelId="{03D85F7C-9E6B-44C6-86EE-759C7029FF61}" type="pres">
      <dgm:prSet presAssocID="{BAEA0131-38B3-4E50-B314-7A078308CEA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872AE3A-3097-4EB5-BA8B-50F1F0FB2734}" type="pres">
      <dgm:prSet presAssocID="{4BA49092-91F1-4A9B-A6B7-6DCF3A8064D2}" presName="compNode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B88FDB9B-996C-43A5-91DB-A85BBBCE6471}" type="pres">
      <dgm:prSet presAssocID="{4BA49092-91F1-4A9B-A6B7-6DCF3A8064D2}" presName="bkgdShape" presStyleLbl="node1" presStyleIdx="2" presStyleCnt="4"/>
      <dgm:spPr/>
      <dgm:t>
        <a:bodyPr/>
        <a:lstStyle/>
        <a:p>
          <a:endParaRPr lang="ru-RU"/>
        </a:p>
      </dgm:t>
    </dgm:pt>
    <dgm:pt modelId="{483E87A3-5DBD-415F-A4FC-6BB8F446D180}" type="pres">
      <dgm:prSet presAssocID="{4BA49092-91F1-4A9B-A6B7-6DCF3A8064D2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87F53-9E92-4AB8-8D16-EB43F944AD03}" type="pres">
      <dgm:prSet presAssocID="{4BA49092-91F1-4A9B-A6B7-6DCF3A8064D2}" presName="invisiNode" presStyleLbl="node1" presStyleIdx="2" presStyleCnt="4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76CAE149-003A-45B0-B1EC-EF386259228B}" type="pres">
      <dgm:prSet presAssocID="{4BA49092-91F1-4A9B-A6B7-6DCF3A8064D2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 w="101600" prst="riblet"/>
        </a:sp3d>
      </dgm:spPr>
    </dgm:pt>
    <dgm:pt modelId="{10F72B36-2203-4339-BD47-0388C5A4108F}" type="pres">
      <dgm:prSet presAssocID="{E9F7560C-3C1C-4F21-A347-B954CB5BA7F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92216F0-8E6F-4A39-87AE-6A000BDD639C}" type="pres">
      <dgm:prSet presAssocID="{EBA207C1-154D-4A10-A05E-B14F7787D866}" presName="compNode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E1C3D734-6DF6-4398-8492-CB890D5DD998}" type="pres">
      <dgm:prSet presAssocID="{EBA207C1-154D-4A10-A05E-B14F7787D866}" presName="bkgdShape" presStyleLbl="node1" presStyleIdx="3" presStyleCnt="4"/>
      <dgm:spPr/>
      <dgm:t>
        <a:bodyPr/>
        <a:lstStyle/>
        <a:p>
          <a:endParaRPr lang="ru-RU"/>
        </a:p>
      </dgm:t>
    </dgm:pt>
    <dgm:pt modelId="{91B95D4F-BFD0-4F98-A198-DC35BC874FB2}" type="pres">
      <dgm:prSet presAssocID="{EBA207C1-154D-4A10-A05E-B14F7787D8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05685-248D-4DDA-9B88-D921D9BC3A60}" type="pres">
      <dgm:prSet presAssocID="{EBA207C1-154D-4A10-A05E-B14F7787D866}" presName="invisiNode" presStyleLbl="node1" presStyleIdx="3" presStyleCnt="4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29E8D604-BDFA-41B1-81A1-FDF07F4008B0}" type="pres">
      <dgm:prSet presAssocID="{EBA207C1-154D-4A10-A05E-B14F7787D866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  <a:scene3d>
          <a:camera prst="orthographicFront"/>
          <a:lightRig rig="threePt" dir="t"/>
        </a:scene3d>
        <a:sp3d>
          <a:bevelT w="101600" prst="riblet"/>
        </a:sp3d>
      </dgm:spPr>
    </dgm:pt>
  </dgm:ptLst>
  <dgm:cxnLst>
    <dgm:cxn modelId="{11F039D0-56B8-4B62-9A17-C4B29448D8DF}" type="presOf" srcId="{E9F7560C-3C1C-4F21-A347-B954CB5BA7F7}" destId="{10F72B36-2203-4339-BD47-0388C5A4108F}" srcOrd="0" destOrd="0" presId="urn:microsoft.com/office/officeart/2005/8/layout/hList7"/>
    <dgm:cxn modelId="{142AD1A4-7DE8-4DB7-9967-1CA1E9224511}" type="presOf" srcId="{3A363D25-3ADA-46F4-A248-DB43A2132208}" destId="{96B3ED85-4BF8-4EB4-A652-3070374B71E6}" srcOrd="0" destOrd="0" presId="urn:microsoft.com/office/officeart/2005/8/layout/hList7"/>
    <dgm:cxn modelId="{A4388E45-2753-4371-B2E3-E48AEAA73274}" type="presOf" srcId="{969F2AEF-1C53-4727-A256-1620D59B327C}" destId="{0F76AB37-D2F7-4079-A128-8CF3DB13590E}" srcOrd="0" destOrd="0" presId="urn:microsoft.com/office/officeart/2005/8/layout/hList7"/>
    <dgm:cxn modelId="{90325F63-F96B-4685-A1EA-7A8612B99CD6}" type="presOf" srcId="{8C979539-FA1B-4E0A-9EB8-6F9400451CED}" destId="{1D7BFB11-532F-4155-A8C2-79F98782D45F}" srcOrd="0" destOrd="0" presId="urn:microsoft.com/office/officeart/2005/8/layout/hList7"/>
    <dgm:cxn modelId="{DFCB4CEC-95D5-410B-8457-2F63A100A68F}" srcId="{8C979539-FA1B-4E0A-9EB8-6F9400451CED}" destId="{EBA207C1-154D-4A10-A05E-B14F7787D866}" srcOrd="3" destOrd="0" parTransId="{CDEEDC53-BBA8-46C5-BBB5-060D59388943}" sibTransId="{617DA37F-E5DA-4A82-8ED1-9F5770D5D863}"/>
    <dgm:cxn modelId="{597D6447-57D6-4163-96FA-29CA11B3EA0E}" type="presOf" srcId="{E13C2F84-CB51-44CF-995E-B5D3B7423CF3}" destId="{E8F65AD5-269F-4629-AEF4-2CD75E4F89D2}" srcOrd="0" destOrd="0" presId="urn:microsoft.com/office/officeart/2005/8/layout/hList7"/>
    <dgm:cxn modelId="{2B31C448-FD0B-434E-92E7-DC21532D2BEA}" type="presOf" srcId="{4BA49092-91F1-4A9B-A6B7-6DCF3A8064D2}" destId="{B88FDB9B-996C-43A5-91DB-A85BBBCE6471}" srcOrd="0" destOrd="0" presId="urn:microsoft.com/office/officeart/2005/8/layout/hList7"/>
    <dgm:cxn modelId="{55350F22-3A4A-4B8C-AE31-FB2BA70AFB5F}" srcId="{8C979539-FA1B-4E0A-9EB8-6F9400451CED}" destId="{3A363D25-3ADA-46F4-A248-DB43A2132208}" srcOrd="1" destOrd="0" parTransId="{BDCF4930-CC59-4117-BE2D-87D31148FF16}" sibTransId="{BAEA0131-38B3-4E50-B314-7A078308CEA5}"/>
    <dgm:cxn modelId="{C7B8B770-99BF-477D-B6C3-57F58DAD8660}" type="presOf" srcId="{4BA49092-91F1-4A9B-A6B7-6DCF3A8064D2}" destId="{483E87A3-5DBD-415F-A4FC-6BB8F446D180}" srcOrd="1" destOrd="0" presId="urn:microsoft.com/office/officeart/2005/8/layout/hList7"/>
    <dgm:cxn modelId="{2FF46BF3-CE47-4777-9680-8EE77E3DA9BD}" type="presOf" srcId="{3A363D25-3ADA-46F4-A248-DB43A2132208}" destId="{87C2C86D-6C7C-4B68-964C-CFBCE4F19BEC}" srcOrd="1" destOrd="0" presId="urn:microsoft.com/office/officeart/2005/8/layout/hList7"/>
    <dgm:cxn modelId="{067D0D7D-F142-412A-833E-0CA03DCD0CD2}" srcId="{8C979539-FA1B-4E0A-9EB8-6F9400451CED}" destId="{969F2AEF-1C53-4727-A256-1620D59B327C}" srcOrd="0" destOrd="0" parTransId="{68CECD37-81BB-4665-B6D9-D6A854E295AB}" sibTransId="{E13C2F84-CB51-44CF-995E-B5D3B7423CF3}"/>
    <dgm:cxn modelId="{8E66A1F8-A06B-4294-8C3E-7194A74B8245}" type="presOf" srcId="{EBA207C1-154D-4A10-A05E-B14F7787D866}" destId="{91B95D4F-BFD0-4F98-A198-DC35BC874FB2}" srcOrd="1" destOrd="0" presId="urn:microsoft.com/office/officeart/2005/8/layout/hList7"/>
    <dgm:cxn modelId="{4328C5B1-1F25-49C8-BF97-711DF31EEE34}" srcId="{8C979539-FA1B-4E0A-9EB8-6F9400451CED}" destId="{4BA49092-91F1-4A9B-A6B7-6DCF3A8064D2}" srcOrd="2" destOrd="0" parTransId="{7C7651F7-DF0A-409A-A68B-64384D9A18CB}" sibTransId="{E9F7560C-3C1C-4F21-A347-B954CB5BA7F7}"/>
    <dgm:cxn modelId="{0EE064AB-4D61-49E8-9659-C8D7A9B825EE}" type="presOf" srcId="{EBA207C1-154D-4A10-A05E-B14F7787D866}" destId="{E1C3D734-6DF6-4398-8492-CB890D5DD998}" srcOrd="0" destOrd="0" presId="urn:microsoft.com/office/officeart/2005/8/layout/hList7"/>
    <dgm:cxn modelId="{30B580AA-B22D-43C9-9CA5-17CF10DD5EFF}" type="presOf" srcId="{969F2AEF-1C53-4727-A256-1620D59B327C}" destId="{4943293E-0BCA-4650-8673-35C361EEB13C}" srcOrd="1" destOrd="0" presId="urn:microsoft.com/office/officeart/2005/8/layout/hList7"/>
    <dgm:cxn modelId="{BC13E574-87DA-4654-BE2F-6DF09ED6511D}" type="presOf" srcId="{BAEA0131-38B3-4E50-B314-7A078308CEA5}" destId="{03D85F7C-9E6B-44C6-86EE-759C7029FF61}" srcOrd="0" destOrd="0" presId="urn:microsoft.com/office/officeart/2005/8/layout/hList7"/>
    <dgm:cxn modelId="{3CEC96F1-6471-48B9-997A-1A6D6994A007}" type="presParOf" srcId="{1D7BFB11-532F-4155-A8C2-79F98782D45F}" destId="{48FBA091-67C8-4FD6-A8B3-BDE0BB971C77}" srcOrd="0" destOrd="0" presId="urn:microsoft.com/office/officeart/2005/8/layout/hList7"/>
    <dgm:cxn modelId="{73547A14-FD84-4A66-98CB-CFDC1C2A9FD8}" type="presParOf" srcId="{1D7BFB11-532F-4155-A8C2-79F98782D45F}" destId="{0AABFEB4-0787-4515-9C65-F5F3593444D0}" srcOrd="1" destOrd="0" presId="urn:microsoft.com/office/officeart/2005/8/layout/hList7"/>
    <dgm:cxn modelId="{0E61A37A-687F-4CCB-A307-628CFF4CA4D2}" type="presParOf" srcId="{0AABFEB4-0787-4515-9C65-F5F3593444D0}" destId="{EFAF63C4-9B43-4CFD-8BC0-7E39377AE6DA}" srcOrd="0" destOrd="0" presId="urn:microsoft.com/office/officeart/2005/8/layout/hList7"/>
    <dgm:cxn modelId="{860F7671-AC03-497B-8AED-983D53DB49E9}" type="presParOf" srcId="{EFAF63C4-9B43-4CFD-8BC0-7E39377AE6DA}" destId="{0F76AB37-D2F7-4079-A128-8CF3DB13590E}" srcOrd="0" destOrd="0" presId="urn:microsoft.com/office/officeart/2005/8/layout/hList7"/>
    <dgm:cxn modelId="{FE17559F-0B42-41A6-8E9D-CD5091FFA098}" type="presParOf" srcId="{EFAF63C4-9B43-4CFD-8BC0-7E39377AE6DA}" destId="{4943293E-0BCA-4650-8673-35C361EEB13C}" srcOrd="1" destOrd="0" presId="urn:microsoft.com/office/officeart/2005/8/layout/hList7"/>
    <dgm:cxn modelId="{183D6D7A-F820-4CFF-926D-1B68C5E8EDC4}" type="presParOf" srcId="{EFAF63C4-9B43-4CFD-8BC0-7E39377AE6DA}" destId="{D7674C38-4338-48BA-9ACF-425BE61F464A}" srcOrd="2" destOrd="0" presId="urn:microsoft.com/office/officeart/2005/8/layout/hList7"/>
    <dgm:cxn modelId="{4FA8F8AD-888A-4D3D-92EB-9DF245FC70AB}" type="presParOf" srcId="{EFAF63C4-9B43-4CFD-8BC0-7E39377AE6DA}" destId="{47F8CA1B-DF1F-4331-BF11-EE2531C111E8}" srcOrd="3" destOrd="0" presId="urn:microsoft.com/office/officeart/2005/8/layout/hList7"/>
    <dgm:cxn modelId="{ABC33105-5A9E-4834-BA45-B9D127F37A4D}" type="presParOf" srcId="{0AABFEB4-0787-4515-9C65-F5F3593444D0}" destId="{E8F65AD5-269F-4629-AEF4-2CD75E4F89D2}" srcOrd="1" destOrd="0" presId="urn:microsoft.com/office/officeart/2005/8/layout/hList7"/>
    <dgm:cxn modelId="{38FC2F7E-B645-4C55-B54F-AE328F5444B3}" type="presParOf" srcId="{0AABFEB4-0787-4515-9C65-F5F3593444D0}" destId="{7148A275-3660-42F7-8F3B-650C9094CD0F}" srcOrd="2" destOrd="0" presId="urn:microsoft.com/office/officeart/2005/8/layout/hList7"/>
    <dgm:cxn modelId="{55EA8922-C2F4-4623-B66B-B214FB6AE461}" type="presParOf" srcId="{7148A275-3660-42F7-8F3B-650C9094CD0F}" destId="{96B3ED85-4BF8-4EB4-A652-3070374B71E6}" srcOrd="0" destOrd="0" presId="urn:microsoft.com/office/officeart/2005/8/layout/hList7"/>
    <dgm:cxn modelId="{07E58ABC-55C2-4BBD-B927-A3D7D4777CC4}" type="presParOf" srcId="{7148A275-3660-42F7-8F3B-650C9094CD0F}" destId="{87C2C86D-6C7C-4B68-964C-CFBCE4F19BEC}" srcOrd="1" destOrd="0" presId="urn:microsoft.com/office/officeart/2005/8/layout/hList7"/>
    <dgm:cxn modelId="{49400B27-97D7-4A22-A9D7-F145DED3962C}" type="presParOf" srcId="{7148A275-3660-42F7-8F3B-650C9094CD0F}" destId="{0C8D7CA3-FC99-4C98-ACF9-6C8624326680}" srcOrd="2" destOrd="0" presId="urn:microsoft.com/office/officeart/2005/8/layout/hList7"/>
    <dgm:cxn modelId="{5140BF95-EDFA-4B62-A90D-6E433B62AD62}" type="presParOf" srcId="{7148A275-3660-42F7-8F3B-650C9094CD0F}" destId="{4EA0945D-CD40-45AE-881F-866A4AD75DF2}" srcOrd="3" destOrd="0" presId="urn:microsoft.com/office/officeart/2005/8/layout/hList7"/>
    <dgm:cxn modelId="{9DA53717-0F89-4E93-B603-61B5437A17D3}" type="presParOf" srcId="{0AABFEB4-0787-4515-9C65-F5F3593444D0}" destId="{03D85F7C-9E6B-44C6-86EE-759C7029FF61}" srcOrd="3" destOrd="0" presId="urn:microsoft.com/office/officeart/2005/8/layout/hList7"/>
    <dgm:cxn modelId="{66179879-11FF-42DC-AAF3-1A656855CE97}" type="presParOf" srcId="{0AABFEB4-0787-4515-9C65-F5F3593444D0}" destId="{3872AE3A-3097-4EB5-BA8B-50F1F0FB2734}" srcOrd="4" destOrd="0" presId="urn:microsoft.com/office/officeart/2005/8/layout/hList7"/>
    <dgm:cxn modelId="{19DB578D-D345-4C92-904B-4A650B60FC1A}" type="presParOf" srcId="{3872AE3A-3097-4EB5-BA8B-50F1F0FB2734}" destId="{B88FDB9B-996C-43A5-91DB-A85BBBCE6471}" srcOrd="0" destOrd="0" presId="urn:microsoft.com/office/officeart/2005/8/layout/hList7"/>
    <dgm:cxn modelId="{3D2F2751-7A33-484A-A447-799932372795}" type="presParOf" srcId="{3872AE3A-3097-4EB5-BA8B-50F1F0FB2734}" destId="{483E87A3-5DBD-415F-A4FC-6BB8F446D180}" srcOrd="1" destOrd="0" presId="urn:microsoft.com/office/officeart/2005/8/layout/hList7"/>
    <dgm:cxn modelId="{04A068CC-273A-4108-AA16-BDFF033D3B27}" type="presParOf" srcId="{3872AE3A-3097-4EB5-BA8B-50F1F0FB2734}" destId="{C3A87F53-9E92-4AB8-8D16-EB43F944AD03}" srcOrd="2" destOrd="0" presId="urn:microsoft.com/office/officeart/2005/8/layout/hList7"/>
    <dgm:cxn modelId="{C88CFD14-64AE-44F2-8AFA-B980EC01B600}" type="presParOf" srcId="{3872AE3A-3097-4EB5-BA8B-50F1F0FB2734}" destId="{76CAE149-003A-45B0-B1EC-EF386259228B}" srcOrd="3" destOrd="0" presId="urn:microsoft.com/office/officeart/2005/8/layout/hList7"/>
    <dgm:cxn modelId="{C6E097A7-24E2-4FCA-AC86-FF1ABF5E939E}" type="presParOf" srcId="{0AABFEB4-0787-4515-9C65-F5F3593444D0}" destId="{10F72B36-2203-4339-BD47-0388C5A4108F}" srcOrd="5" destOrd="0" presId="urn:microsoft.com/office/officeart/2005/8/layout/hList7"/>
    <dgm:cxn modelId="{2B32450C-ECF7-4C27-99FA-152AAB5FC93F}" type="presParOf" srcId="{0AABFEB4-0787-4515-9C65-F5F3593444D0}" destId="{692216F0-8E6F-4A39-87AE-6A000BDD639C}" srcOrd="6" destOrd="0" presId="urn:microsoft.com/office/officeart/2005/8/layout/hList7"/>
    <dgm:cxn modelId="{90ACE2BA-85EE-4640-AB10-0ACAE83A0431}" type="presParOf" srcId="{692216F0-8E6F-4A39-87AE-6A000BDD639C}" destId="{E1C3D734-6DF6-4398-8492-CB890D5DD998}" srcOrd="0" destOrd="0" presId="urn:microsoft.com/office/officeart/2005/8/layout/hList7"/>
    <dgm:cxn modelId="{61CDFBC7-D457-456F-B95D-17BBA02BC778}" type="presParOf" srcId="{692216F0-8E6F-4A39-87AE-6A000BDD639C}" destId="{91B95D4F-BFD0-4F98-A198-DC35BC874FB2}" srcOrd="1" destOrd="0" presId="urn:microsoft.com/office/officeart/2005/8/layout/hList7"/>
    <dgm:cxn modelId="{CA1EA3A3-AF7B-4B39-8FFD-1BC07B01503F}" type="presParOf" srcId="{692216F0-8E6F-4A39-87AE-6A000BDD639C}" destId="{55905685-248D-4DDA-9B88-D921D9BC3A60}" srcOrd="2" destOrd="0" presId="urn:microsoft.com/office/officeart/2005/8/layout/hList7"/>
    <dgm:cxn modelId="{3FB1A876-BD59-4C0F-9128-84A1FC5F240E}" type="presParOf" srcId="{692216F0-8E6F-4A39-87AE-6A000BDD639C}" destId="{29E8D604-BDFA-41B1-81A1-FDF07F4008B0}" srcOrd="3" destOrd="0" presId="urn:microsoft.com/office/officeart/2005/8/layout/hList7"/>
  </dgm:cxnLst>
  <dgm:bg>
    <a:noFill/>
  </dgm:bg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979539-FA1B-4E0A-9EB8-6F9400451CED}" type="doc">
      <dgm:prSet loTypeId="urn:microsoft.com/office/officeart/2005/8/layout/hList7" loCatId="list" qsTypeId="urn:microsoft.com/office/officeart/2005/8/quickstyle/simple1" qsCatId="simple" csTypeId="urn:microsoft.com/office/officeart/2005/8/colors/accent2_2" csCatId="accent2" phldr="1"/>
      <dgm:spPr/>
    </dgm:pt>
    <dgm:pt modelId="{969F2AEF-1C53-4727-A256-1620D59B327C}">
      <dgm:prSet phldrT="[Текст]" custT="1"/>
      <dgm:spPr>
        <a:solidFill>
          <a:srgbClr val="FF9966"/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Обеспечение деятельности главы муниципального образования </a:t>
          </a:r>
        </a:p>
        <a:p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2,9</a:t>
          </a:r>
          <a:endParaRPr lang="ru-RU" sz="2000" u="sng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CECD37-81BB-4665-B6D9-D6A854E295AB}" type="parTrans" cxnId="{067D0D7D-F142-412A-833E-0CA03DCD0CD2}">
      <dgm:prSet/>
      <dgm:spPr/>
      <dgm:t>
        <a:bodyPr/>
        <a:lstStyle/>
        <a:p>
          <a:endParaRPr lang="ru-RU" sz="1600">
            <a:solidFill>
              <a:srgbClr val="EB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3C2F84-CB51-44CF-995E-B5D3B7423CF3}" type="sibTrans" cxnId="{067D0D7D-F142-412A-833E-0CA03DCD0CD2}">
      <dgm:prSet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endParaRPr lang="ru-RU" sz="1600">
            <a:solidFill>
              <a:srgbClr val="EB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363D25-3ADA-46F4-A248-DB43A2132208}">
      <dgm:prSet phldrT="[Текст]" custT="1"/>
      <dgm:spPr>
        <a:solidFill>
          <a:srgbClr val="FF9966"/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>
            <a:spcAft>
              <a:spcPts val="600"/>
            </a:spcAft>
          </a:pP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Обеспечение деятельности Думы Нижнеилимского муниципального района </a:t>
          </a:r>
        </a:p>
        <a:p>
          <a:pPr>
            <a:spcAft>
              <a:spcPts val="6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4,8</a:t>
          </a:r>
          <a:endParaRPr lang="ru-RU" sz="2000" u="sng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CF4930-CC59-4117-BE2D-87D31148FF16}" type="parTrans" cxnId="{55350F22-3A4A-4B8C-AE31-FB2BA70AFB5F}">
      <dgm:prSet/>
      <dgm:spPr/>
      <dgm:t>
        <a:bodyPr/>
        <a:lstStyle/>
        <a:p>
          <a:endParaRPr lang="ru-RU" sz="1600">
            <a:solidFill>
              <a:srgbClr val="EB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EA0131-38B3-4E50-B314-7A078308CEA5}" type="sibTrans" cxnId="{55350F22-3A4A-4B8C-AE31-FB2BA70AFB5F}">
      <dgm:prSet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endParaRPr lang="ru-RU" sz="1600">
            <a:solidFill>
              <a:srgbClr val="EB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A207C1-154D-4A10-A05E-B14F7787D866}">
      <dgm:prSet custT="1"/>
      <dgm:spPr>
        <a:solidFill>
          <a:srgbClr val="FF9966"/>
        </a:solidFill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Обеспечение деятельности КСП Нижнеилимского муниципального района</a:t>
          </a:r>
        </a:p>
        <a:p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4,6</a:t>
          </a:r>
          <a:endParaRPr lang="ru-RU" sz="2000" dirty="0">
            <a:solidFill>
              <a:schemeClr val="bg1"/>
            </a:solidFill>
          </a:endParaRPr>
        </a:p>
      </dgm:t>
    </dgm:pt>
    <dgm:pt modelId="{CDEEDC53-BBA8-46C5-BBB5-060D59388943}" type="parTrans" cxnId="{DFCB4CEC-95D5-410B-8457-2F63A100A68F}">
      <dgm:prSet/>
      <dgm:spPr/>
      <dgm:t>
        <a:bodyPr/>
        <a:lstStyle/>
        <a:p>
          <a:endParaRPr lang="ru-RU" sz="1600"/>
        </a:p>
      </dgm:t>
    </dgm:pt>
    <dgm:pt modelId="{617DA37F-E5DA-4A82-8ED1-9F5770D5D863}" type="sibTrans" cxnId="{DFCB4CEC-95D5-410B-8457-2F63A100A68F}">
      <dgm:prSet/>
      <dgm:spPr/>
      <dgm:t>
        <a:bodyPr/>
        <a:lstStyle/>
        <a:p>
          <a:endParaRPr lang="ru-RU" sz="1600"/>
        </a:p>
      </dgm:t>
    </dgm:pt>
    <dgm:pt modelId="{1D7BFB11-532F-4155-A8C2-79F98782D45F}" type="pres">
      <dgm:prSet presAssocID="{8C979539-FA1B-4E0A-9EB8-6F9400451CED}" presName="Name0" presStyleCnt="0">
        <dgm:presLayoutVars>
          <dgm:dir/>
          <dgm:resizeHandles val="exact"/>
        </dgm:presLayoutVars>
      </dgm:prSet>
      <dgm:spPr/>
    </dgm:pt>
    <dgm:pt modelId="{48FBA091-67C8-4FD6-A8B3-BDE0BB971C77}" type="pres">
      <dgm:prSet presAssocID="{8C979539-FA1B-4E0A-9EB8-6F9400451CED}" presName="fgShape" presStyleLbl="fgShp" presStyleIdx="0" presStyleCnt="1" custScaleX="103548" custScaleY="119884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0AABFEB4-0787-4515-9C65-F5F3593444D0}" type="pres">
      <dgm:prSet presAssocID="{8C979539-FA1B-4E0A-9EB8-6F9400451CED}" presName="linComp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EFAF63C4-9B43-4CFD-8BC0-7E39377AE6DA}" type="pres">
      <dgm:prSet presAssocID="{969F2AEF-1C53-4727-A256-1620D59B327C}" presName="compNode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0F76AB37-D2F7-4079-A128-8CF3DB13590E}" type="pres">
      <dgm:prSet presAssocID="{969F2AEF-1C53-4727-A256-1620D59B327C}" presName="bkgdShape" presStyleLbl="node1" presStyleIdx="0" presStyleCnt="3"/>
      <dgm:spPr/>
      <dgm:t>
        <a:bodyPr/>
        <a:lstStyle/>
        <a:p>
          <a:endParaRPr lang="ru-RU"/>
        </a:p>
      </dgm:t>
    </dgm:pt>
    <dgm:pt modelId="{4943293E-0BCA-4650-8673-35C361EEB13C}" type="pres">
      <dgm:prSet presAssocID="{969F2AEF-1C53-4727-A256-1620D59B327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74C38-4338-48BA-9ACF-425BE61F464A}" type="pres">
      <dgm:prSet presAssocID="{969F2AEF-1C53-4727-A256-1620D59B327C}" presName="invisiNode" presStyleLbl="node1" presStyleIdx="0" presStyleCnt="3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47F8CA1B-DF1F-4331-BF11-EE2531C111E8}" type="pres">
      <dgm:prSet presAssocID="{969F2AEF-1C53-4727-A256-1620D59B327C}" presName="imagNode" presStyleLbl="fgImgPlace1" presStyleIdx="0" presStyleCnt="3"/>
      <dgm:spPr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 w="101600" prst="riblet"/>
        </a:sp3d>
      </dgm:spPr>
    </dgm:pt>
    <dgm:pt modelId="{E8F65AD5-269F-4629-AEF4-2CD75E4F89D2}" type="pres">
      <dgm:prSet presAssocID="{E13C2F84-CB51-44CF-995E-B5D3B7423CF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48A275-3660-42F7-8F3B-650C9094CD0F}" type="pres">
      <dgm:prSet presAssocID="{3A363D25-3ADA-46F4-A248-DB43A2132208}" presName="compNode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96B3ED85-4BF8-4EB4-A652-3070374B71E6}" type="pres">
      <dgm:prSet presAssocID="{3A363D25-3ADA-46F4-A248-DB43A2132208}" presName="bkgdShape" presStyleLbl="node1" presStyleIdx="1" presStyleCnt="3"/>
      <dgm:spPr/>
      <dgm:t>
        <a:bodyPr/>
        <a:lstStyle/>
        <a:p>
          <a:endParaRPr lang="ru-RU"/>
        </a:p>
      </dgm:t>
    </dgm:pt>
    <dgm:pt modelId="{87C2C86D-6C7C-4B68-964C-CFBCE4F19BEC}" type="pres">
      <dgm:prSet presAssocID="{3A363D25-3ADA-46F4-A248-DB43A213220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D7CA3-FC99-4C98-ACF9-6C8624326680}" type="pres">
      <dgm:prSet presAssocID="{3A363D25-3ADA-46F4-A248-DB43A2132208}" presName="invisiNode" presStyleLbl="node1" presStyleIdx="1" presStyleCnt="3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4EA0945D-CD40-45AE-881F-866A4AD75DF2}" type="pres">
      <dgm:prSet presAssocID="{3A363D25-3ADA-46F4-A248-DB43A2132208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 w="101600" prst="riblet"/>
        </a:sp3d>
      </dgm:spPr>
    </dgm:pt>
    <dgm:pt modelId="{03D85F7C-9E6B-44C6-86EE-759C7029FF61}" type="pres">
      <dgm:prSet presAssocID="{BAEA0131-38B3-4E50-B314-7A078308CEA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92216F0-8E6F-4A39-87AE-6A000BDD639C}" type="pres">
      <dgm:prSet presAssocID="{EBA207C1-154D-4A10-A05E-B14F7787D866}" presName="compNode" presStyleCnt="0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E1C3D734-6DF6-4398-8492-CB890D5DD998}" type="pres">
      <dgm:prSet presAssocID="{EBA207C1-154D-4A10-A05E-B14F7787D866}" presName="bkgdShape" presStyleLbl="node1" presStyleIdx="2" presStyleCnt="3" custLinFactNeighborX="-16" custLinFactNeighborY="-1654"/>
      <dgm:spPr/>
      <dgm:t>
        <a:bodyPr/>
        <a:lstStyle/>
        <a:p>
          <a:endParaRPr lang="ru-RU"/>
        </a:p>
      </dgm:t>
    </dgm:pt>
    <dgm:pt modelId="{91B95D4F-BFD0-4F98-A198-DC35BC874FB2}" type="pres">
      <dgm:prSet presAssocID="{EBA207C1-154D-4A10-A05E-B14F7787D86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05685-248D-4DDA-9B88-D921D9BC3A60}" type="pres">
      <dgm:prSet presAssocID="{EBA207C1-154D-4A10-A05E-B14F7787D866}" presName="invisiNode" presStyleLbl="node1" presStyleIdx="2" presStyleCnt="3"/>
      <dgm:spPr>
        <a:scene3d>
          <a:camera prst="orthographicFront"/>
          <a:lightRig rig="threePt" dir="t"/>
        </a:scene3d>
        <a:sp3d>
          <a:bevelT w="101600" prst="riblet"/>
        </a:sp3d>
      </dgm:spPr>
    </dgm:pt>
    <dgm:pt modelId="{29E8D604-BDFA-41B1-81A1-FDF07F4008B0}" type="pres">
      <dgm:prSet presAssocID="{EBA207C1-154D-4A10-A05E-B14F7787D866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 w="101600" prst="riblet"/>
        </a:sp3d>
      </dgm:spPr>
    </dgm:pt>
  </dgm:ptLst>
  <dgm:cxnLst>
    <dgm:cxn modelId="{D640CDB6-09DB-48E2-B57E-73DA01F8FE83}" type="presOf" srcId="{969F2AEF-1C53-4727-A256-1620D59B327C}" destId="{0F76AB37-D2F7-4079-A128-8CF3DB13590E}" srcOrd="0" destOrd="0" presId="urn:microsoft.com/office/officeart/2005/8/layout/hList7"/>
    <dgm:cxn modelId="{E4C31FCB-35D0-4FE3-B4CD-F29F3125FB08}" type="presOf" srcId="{3A363D25-3ADA-46F4-A248-DB43A2132208}" destId="{96B3ED85-4BF8-4EB4-A652-3070374B71E6}" srcOrd="0" destOrd="0" presId="urn:microsoft.com/office/officeart/2005/8/layout/hList7"/>
    <dgm:cxn modelId="{D2B6D8EA-6161-4E4C-BB9A-6DD17B46AD00}" type="presOf" srcId="{E13C2F84-CB51-44CF-995E-B5D3B7423CF3}" destId="{E8F65AD5-269F-4629-AEF4-2CD75E4F89D2}" srcOrd="0" destOrd="0" presId="urn:microsoft.com/office/officeart/2005/8/layout/hList7"/>
    <dgm:cxn modelId="{53E4D126-EF2C-43CE-BD63-32A1439E66F2}" type="presOf" srcId="{EBA207C1-154D-4A10-A05E-B14F7787D866}" destId="{E1C3D734-6DF6-4398-8492-CB890D5DD998}" srcOrd="0" destOrd="0" presId="urn:microsoft.com/office/officeart/2005/8/layout/hList7"/>
    <dgm:cxn modelId="{067D0D7D-F142-412A-833E-0CA03DCD0CD2}" srcId="{8C979539-FA1B-4E0A-9EB8-6F9400451CED}" destId="{969F2AEF-1C53-4727-A256-1620D59B327C}" srcOrd="0" destOrd="0" parTransId="{68CECD37-81BB-4665-B6D9-D6A854E295AB}" sibTransId="{E13C2F84-CB51-44CF-995E-B5D3B7423CF3}"/>
    <dgm:cxn modelId="{DFCB4CEC-95D5-410B-8457-2F63A100A68F}" srcId="{8C979539-FA1B-4E0A-9EB8-6F9400451CED}" destId="{EBA207C1-154D-4A10-A05E-B14F7787D866}" srcOrd="2" destOrd="0" parTransId="{CDEEDC53-BBA8-46C5-BBB5-060D59388943}" sibTransId="{617DA37F-E5DA-4A82-8ED1-9F5770D5D863}"/>
    <dgm:cxn modelId="{9B92F6C8-98EB-4C0F-8282-317C800DCEF2}" type="presOf" srcId="{BAEA0131-38B3-4E50-B314-7A078308CEA5}" destId="{03D85F7C-9E6B-44C6-86EE-759C7029FF61}" srcOrd="0" destOrd="0" presId="urn:microsoft.com/office/officeart/2005/8/layout/hList7"/>
    <dgm:cxn modelId="{7B60CE06-B61C-4A0C-844C-84F3A70DCCFD}" type="presOf" srcId="{EBA207C1-154D-4A10-A05E-B14F7787D866}" destId="{91B95D4F-BFD0-4F98-A198-DC35BC874FB2}" srcOrd="1" destOrd="0" presId="urn:microsoft.com/office/officeart/2005/8/layout/hList7"/>
    <dgm:cxn modelId="{274BD72D-449A-4D01-8A4F-7C1DF347BFD9}" type="presOf" srcId="{8C979539-FA1B-4E0A-9EB8-6F9400451CED}" destId="{1D7BFB11-532F-4155-A8C2-79F98782D45F}" srcOrd="0" destOrd="0" presId="urn:microsoft.com/office/officeart/2005/8/layout/hList7"/>
    <dgm:cxn modelId="{6CF84F40-C65F-424D-ACE6-7D6E24CBC136}" type="presOf" srcId="{3A363D25-3ADA-46F4-A248-DB43A2132208}" destId="{87C2C86D-6C7C-4B68-964C-CFBCE4F19BEC}" srcOrd="1" destOrd="0" presId="urn:microsoft.com/office/officeart/2005/8/layout/hList7"/>
    <dgm:cxn modelId="{C1DEEB4A-AFFE-43BA-9D8B-82458CF44674}" type="presOf" srcId="{969F2AEF-1C53-4727-A256-1620D59B327C}" destId="{4943293E-0BCA-4650-8673-35C361EEB13C}" srcOrd="1" destOrd="0" presId="urn:microsoft.com/office/officeart/2005/8/layout/hList7"/>
    <dgm:cxn modelId="{55350F22-3A4A-4B8C-AE31-FB2BA70AFB5F}" srcId="{8C979539-FA1B-4E0A-9EB8-6F9400451CED}" destId="{3A363D25-3ADA-46F4-A248-DB43A2132208}" srcOrd="1" destOrd="0" parTransId="{BDCF4930-CC59-4117-BE2D-87D31148FF16}" sibTransId="{BAEA0131-38B3-4E50-B314-7A078308CEA5}"/>
    <dgm:cxn modelId="{3CE07346-6768-44A7-AE02-9B5E7C921871}" type="presParOf" srcId="{1D7BFB11-532F-4155-A8C2-79F98782D45F}" destId="{48FBA091-67C8-4FD6-A8B3-BDE0BB971C77}" srcOrd="0" destOrd="0" presId="urn:microsoft.com/office/officeart/2005/8/layout/hList7"/>
    <dgm:cxn modelId="{1516C990-E4C2-4351-8058-C11564A5B51B}" type="presParOf" srcId="{1D7BFB11-532F-4155-A8C2-79F98782D45F}" destId="{0AABFEB4-0787-4515-9C65-F5F3593444D0}" srcOrd="1" destOrd="0" presId="urn:microsoft.com/office/officeart/2005/8/layout/hList7"/>
    <dgm:cxn modelId="{11E2780D-84C7-49DF-8C9B-49DDCDCEC921}" type="presParOf" srcId="{0AABFEB4-0787-4515-9C65-F5F3593444D0}" destId="{EFAF63C4-9B43-4CFD-8BC0-7E39377AE6DA}" srcOrd="0" destOrd="0" presId="urn:microsoft.com/office/officeart/2005/8/layout/hList7"/>
    <dgm:cxn modelId="{2B66DD21-C35D-453E-B074-94E8EDB82C85}" type="presParOf" srcId="{EFAF63C4-9B43-4CFD-8BC0-7E39377AE6DA}" destId="{0F76AB37-D2F7-4079-A128-8CF3DB13590E}" srcOrd="0" destOrd="0" presId="urn:microsoft.com/office/officeart/2005/8/layout/hList7"/>
    <dgm:cxn modelId="{90C801C2-4C15-47D4-8464-DD7357BD41C8}" type="presParOf" srcId="{EFAF63C4-9B43-4CFD-8BC0-7E39377AE6DA}" destId="{4943293E-0BCA-4650-8673-35C361EEB13C}" srcOrd="1" destOrd="0" presId="urn:microsoft.com/office/officeart/2005/8/layout/hList7"/>
    <dgm:cxn modelId="{2AEC3585-F1E7-4276-BBBB-5ECC3754389D}" type="presParOf" srcId="{EFAF63C4-9B43-4CFD-8BC0-7E39377AE6DA}" destId="{D7674C38-4338-48BA-9ACF-425BE61F464A}" srcOrd="2" destOrd="0" presId="urn:microsoft.com/office/officeart/2005/8/layout/hList7"/>
    <dgm:cxn modelId="{02897D6D-7EF0-40DF-B30E-25D57C272831}" type="presParOf" srcId="{EFAF63C4-9B43-4CFD-8BC0-7E39377AE6DA}" destId="{47F8CA1B-DF1F-4331-BF11-EE2531C111E8}" srcOrd="3" destOrd="0" presId="urn:microsoft.com/office/officeart/2005/8/layout/hList7"/>
    <dgm:cxn modelId="{67E929E2-5556-4D70-BB12-8549CD11473F}" type="presParOf" srcId="{0AABFEB4-0787-4515-9C65-F5F3593444D0}" destId="{E8F65AD5-269F-4629-AEF4-2CD75E4F89D2}" srcOrd="1" destOrd="0" presId="urn:microsoft.com/office/officeart/2005/8/layout/hList7"/>
    <dgm:cxn modelId="{80C4ED00-2167-4815-82D6-2E18326E0317}" type="presParOf" srcId="{0AABFEB4-0787-4515-9C65-F5F3593444D0}" destId="{7148A275-3660-42F7-8F3B-650C9094CD0F}" srcOrd="2" destOrd="0" presId="urn:microsoft.com/office/officeart/2005/8/layout/hList7"/>
    <dgm:cxn modelId="{B60F8EE6-8311-47E7-910D-3D72C6B53EBC}" type="presParOf" srcId="{7148A275-3660-42F7-8F3B-650C9094CD0F}" destId="{96B3ED85-4BF8-4EB4-A652-3070374B71E6}" srcOrd="0" destOrd="0" presId="urn:microsoft.com/office/officeart/2005/8/layout/hList7"/>
    <dgm:cxn modelId="{D2D11514-383C-4BED-A697-6186974D256B}" type="presParOf" srcId="{7148A275-3660-42F7-8F3B-650C9094CD0F}" destId="{87C2C86D-6C7C-4B68-964C-CFBCE4F19BEC}" srcOrd="1" destOrd="0" presId="urn:microsoft.com/office/officeart/2005/8/layout/hList7"/>
    <dgm:cxn modelId="{BAFD11BA-D0A1-482A-AC07-27B3B7F86DD5}" type="presParOf" srcId="{7148A275-3660-42F7-8F3B-650C9094CD0F}" destId="{0C8D7CA3-FC99-4C98-ACF9-6C8624326680}" srcOrd="2" destOrd="0" presId="urn:microsoft.com/office/officeart/2005/8/layout/hList7"/>
    <dgm:cxn modelId="{F33408F6-134F-4124-8F3C-28DA2DE01EF0}" type="presParOf" srcId="{7148A275-3660-42F7-8F3B-650C9094CD0F}" destId="{4EA0945D-CD40-45AE-881F-866A4AD75DF2}" srcOrd="3" destOrd="0" presId="urn:microsoft.com/office/officeart/2005/8/layout/hList7"/>
    <dgm:cxn modelId="{BB64B817-8C53-446D-8EBA-813430D0279E}" type="presParOf" srcId="{0AABFEB4-0787-4515-9C65-F5F3593444D0}" destId="{03D85F7C-9E6B-44C6-86EE-759C7029FF61}" srcOrd="3" destOrd="0" presId="urn:microsoft.com/office/officeart/2005/8/layout/hList7"/>
    <dgm:cxn modelId="{7FFC6599-6E82-4971-8E2C-1ED4777B9DE8}" type="presParOf" srcId="{0AABFEB4-0787-4515-9C65-F5F3593444D0}" destId="{692216F0-8E6F-4A39-87AE-6A000BDD639C}" srcOrd="4" destOrd="0" presId="urn:microsoft.com/office/officeart/2005/8/layout/hList7"/>
    <dgm:cxn modelId="{3347154C-38F5-4522-8302-332A6731B781}" type="presParOf" srcId="{692216F0-8E6F-4A39-87AE-6A000BDD639C}" destId="{E1C3D734-6DF6-4398-8492-CB890D5DD998}" srcOrd="0" destOrd="0" presId="urn:microsoft.com/office/officeart/2005/8/layout/hList7"/>
    <dgm:cxn modelId="{EC0C2B52-0403-47E0-9F5A-B223D3E7D573}" type="presParOf" srcId="{692216F0-8E6F-4A39-87AE-6A000BDD639C}" destId="{91B95D4F-BFD0-4F98-A198-DC35BC874FB2}" srcOrd="1" destOrd="0" presId="urn:microsoft.com/office/officeart/2005/8/layout/hList7"/>
    <dgm:cxn modelId="{791E026B-9302-4F1E-AE8B-5F50B02B159E}" type="presParOf" srcId="{692216F0-8E6F-4A39-87AE-6A000BDD639C}" destId="{55905685-248D-4DDA-9B88-D921D9BC3A60}" srcOrd="2" destOrd="0" presId="urn:microsoft.com/office/officeart/2005/8/layout/hList7"/>
    <dgm:cxn modelId="{6BAAF204-2ADA-4BF7-B028-960119679902}" type="presParOf" srcId="{692216F0-8E6F-4A39-87AE-6A000BDD639C}" destId="{29E8D604-BDFA-41B1-81A1-FDF07F4008B0}" srcOrd="3" destOrd="0" presId="urn:microsoft.com/office/officeart/2005/8/layout/hList7"/>
  </dgm:cxnLst>
  <dgm:bg>
    <a:noFill/>
  </dgm:bg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2DF59D6-4AC0-4231-A422-590CB442BF80}" type="doc">
      <dgm:prSet loTypeId="urn:microsoft.com/office/officeart/2005/8/layout/pList2" loCatId="list" qsTypeId="urn:microsoft.com/office/officeart/2005/8/quickstyle/3d3" qsCatId="3D" csTypeId="urn:microsoft.com/office/officeart/2005/8/colors/accent6_2" csCatId="accent6" phldr="1"/>
      <dgm:spPr/>
    </dgm:pt>
    <dgm:pt modelId="{CF0832EB-2CEE-4D18-8938-C088BE3503F0}">
      <dgm:prSet phldrT="[Текст]"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«Повышение эффективности системы общего образования»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676,5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86F92AC-71B3-45FD-8457-2CA9C4ACF386}" type="parTrans" cxnId="{AC62F25D-0874-4638-A13C-E5B53BA8AEF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1366F76-AC7E-43F4-B164-502E7F9AD0CE}" type="sibTrans" cxnId="{AC62F25D-0874-4638-A13C-E5B53BA8AEF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150116D-C02D-4382-9564-23F7C1176281}">
      <dgm:prSet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«Обеспечение реализации муниципальной программы и  прочие мероприятия в сфере образования» 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52,9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8A4AC28-5E6F-4AC2-ADEA-8996DC47753E}" type="parTrans" cxnId="{17E68C8F-38D3-4578-837B-42C7C050C1BC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215D61A-59B4-4F9C-9970-A67DEB3703AD}" type="sibTrans" cxnId="{17E68C8F-38D3-4578-837B-42C7C050C1BC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7CD7F0-F24C-4C97-A13C-17BFD6F50965}">
      <dgm:prSet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«Обеспечение безопасности системы образования»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8,5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BABE5EAD-8E64-4F4F-AC3A-7F7F6533F2D1}" type="parTrans" cxnId="{97EA6A3E-886F-4859-94E8-59ABA698B7B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32AC1EB-6A7F-4716-ACA6-229C9F208F85}" type="sibTrans" cxnId="{97EA6A3E-886F-4859-94E8-59ABA698B7B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80DED9F-882D-409B-A18B-914281962543}">
      <dgm:prSet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«Развитие системы отдыха и оздоровления детей» 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1,9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AD52483-2922-45DD-B319-21FA55785E4E}" type="parTrans" cxnId="{16DAE623-DBB3-4200-9CFE-8FF65ED50EAE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49EAC27-4926-4DAA-AB33-1D90C201F878}" type="sibTrans" cxnId="{16DAE623-DBB3-4200-9CFE-8FF65ED50EAE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8642CB0-C0E5-433C-AA5B-FE99D43DC90F}">
      <dgm:prSet phldrT="[Текст]"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«Повышение эффективности системы дошкольного образования»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414,1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8DB1927-B024-4D6E-B8EB-4DA6E31B80F6}" type="sibTrans" cxnId="{C6E9B3EA-1187-4366-90A2-C27359270343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7E8CCF-4D0E-4CB1-9A07-C0B8ABECCE34}" type="parTrans" cxnId="{C6E9B3EA-1187-4366-90A2-C27359270343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A148033-8C5B-4A53-91ED-BCAB0114D5BD}">
      <dgm:prSet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«Развитие системы дополнительного образования детей в сфере образования»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67,6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151B2ED-0C2C-4B01-8A06-D8316426720C}" type="parTrans" cxnId="{7601C519-9C07-4C15-8E2E-B160D74B11F4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3A11E63-F17B-435D-AACC-ADC55B563853}" type="sibTrans" cxnId="{7601C519-9C07-4C15-8E2E-B160D74B11F4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62F658-7896-4EC9-AA2F-EB7C21819808}" type="pres">
      <dgm:prSet presAssocID="{62DF59D6-4AC0-4231-A422-590CB442BF80}" presName="Name0" presStyleCnt="0">
        <dgm:presLayoutVars>
          <dgm:dir/>
          <dgm:resizeHandles val="exact"/>
        </dgm:presLayoutVars>
      </dgm:prSet>
      <dgm:spPr/>
    </dgm:pt>
    <dgm:pt modelId="{8C6B6844-87B8-48CC-BBC3-168212AC8D85}" type="pres">
      <dgm:prSet presAssocID="{62DF59D6-4AC0-4231-A422-590CB442BF80}" presName="bkgdShp" presStyleLbl="alignAccFollowNode1" presStyleIdx="0" presStyleCnt="1"/>
      <dgm:spPr/>
    </dgm:pt>
    <dgm:pt modelId="{3C9705F8-419C-40D7-A6C1-E4D545D16F43}" type="pres">
      <dgm:prSet presAssocID="{62DF59D6-4AC0-4231-A422-590CB442BF80}" presName="linComp" presStyleCnt="0"/>
      <dgm:spPr/>
    </dgm:pt>
    <dgm:pt modelId="{5DC0BA61-6654-4CF0-8E03-129DBA5CB82F}" type="pres">
      <dgm:prSet presAssocID="{C8642CB0-C0E5-433C-AA5B-FE99D43DC90F}" presName="compNode" presStyleCnt="0"/>
      <dgm:spPr/>
    </dgm:pt>
    <dgm:pt modelId="{3C0D13BA-7F0D-40A2-80CA-FB9C86F35B64}" type="pres">
      <dgm:prSet presAssocID="{C8642CB0-C0E5-433C-AA5B-FE99D43DC90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0F4A8-E455-41C4-8F12-427487B29EF1}" type="pres">
      <dgm:prSet presAssocID="{C8642CB0-C0E5-433C-AA5B-FE99D43DC90F}" presName="invisiNode" presStyleLbl="node1" presStyleIdx="0" presStyleCnt="6"/>
      <dgm:spPr/>
    </dgm:pt>
    <dgm:pt modelId="{321DB0EC-8A9A-4860-AFFE-523EA0CEB917}" type="pres">
      <dgm:prSet presAssocID="{C8642CB0-C0E5-433C-AA5B-FE99D43DC90F}" presName="imagNode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8F4CC47-EE40-4F6C-A29E-F883D90A4D83}" type="pres">
      <dgm:prSet presAssocID="{88DB1927-B024-4D6E-B8EB-4DA6E31B80F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592114-4E22-461D-A9A5-EA5F216952A3}" type="pres">
      <dgm:prSet presAssocID="{CF0832EB-2CEE-4D18-8938-C088BE3503F0}" presName="compNode" presStyleCnt="0"/>
      <dgm:spPr/>
    </dgm:pt>
    <dgm:pt modelId="{A84CDF55-BA45-4266-9447-3CA17003BEDF}" type="pres">
      <dgm:prSet presAssocID="{CF0832EB-2CEE-4D18-8938-C088BE3503F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06576-FC6D-487B-99D0-3F848E1600E9}" type="pres">
      <dgm:prSet presAssocID="{CF0832EB-2CEE-4D18-8938-C088BE3503F0}" presName="invisiNode" presStyleLbl="node1" presStyleIdx="1" presStyleCnt="6"/>
      <dgm:spPr/>
    </dgm:pt>
    <dgm:pt modelId="{DF336B90-CFE6-44B2-8F55-BD0A2FD50483}" type="pres">
      <dgm:prSet presAssocID="{CF0832EB-2CEE-4D18-8938-C088BE3503F0}" presName="imagNode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FDB231E-73D5-4DC3-920B-D6E7DB8FBF70}" type="pres">
      <dgm:prSet presAssocID="{E1366F76-AC7E-43F4-B164-502E7F9AD0C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0FD0D24-881E-49F1-B0E0-406852577FC6}" type="pres">
      <dgm:prSet presAssocID="{1A148033-8C5B-4A53-91ED-BCAB0114D5BD}" presName="compNode" presStyleCnt="0"/>
      <dgm:spPr/>
    </dgm:pt>
    <dgm:pt modelId="{25D7E82F-C957-4A46-81E3-BD86F305F867}" type="pres">
      <dgm:prSet presAssocID="{1A148033-8C5B-4A53-91ED-BCAB0114D5BD}" presName="node" presStyleLbl="node1" presStyleIdx="2" presStyleCnt="6" custScaleX="108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3094A-413F-442E-B64F-0405F3C1240C}" type="pres">
      <dgm:prSet presAssocID="{1A148033-8C5B-4A53-91ED-BCAB0114D5BD}" presName="invisiNode" presStyleLbl="node1" presStyleIdx="2" presStyleCnt="6"/>
      <dgm:spPr/>
    </dgm:pt>
    <dgm:pt modelId="{9107FE8C-2309-4618-B73E-60A940705D79}" type="pres">
      <dgm:prSet presAssocID="{1A148033-8C5B-4A53-91ED-BCAB0114D5BD}" presName="imagNode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E287B82-991A-4398-A6C7-0CB22195DB6C}" type="pres">
      <dgm:prSet presAssocID="{23A11E63-F17B-435D-AACC-ADC55B5638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E6C7B9-6FA7-429B-9C95-B0FD2F4CB570}" type="pres">
      <dgm:prSet presAssocID="{A150116D-C02D-4382-9564-23F7C1176281}" presName="compNode" presStyleCnt="0"/>
      <dgm:spPr/>
    </dgm:pt>
    <dgm:pt modelId="{53136B48-75FC-47F3-9C81-4ED86B5F43C5}" type="pres">
      <dgm:prSet presAssocID="{A150116D-C02D-4382-9564-23F7C117628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264B1-BDB0-4E45-983A-BEC59212B81B}" type="pres">
      <dgm:prSet presAssocID="{A150116D-C02D-4382-9564-23F7C1176281}" presName="invisiNode" presStyleLbl="node1" presStyleIdx="3" presStyleCnt="6"/>
      <dgm:spPr/>
    </dgm:pt>
    <dgm:pt modelId="{1996B8A9-4066-48CE-9199-910D9D4F3147}" type="pres">
      <dgm:prSet presAssocID="{A150116D-C02D-4382-9564-23F7C1176281}" presName="imagNode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4AF48A1-8069-4297-AE15-E56DF8D4D014}" type="pres">
      <dgm:prSet presAssocID="{F215D61A-59B4-4F9C-9970-A67DEB3703A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009A80B-514E-431D-AC0E-936347153006}" type="pres">
      <dgm:prSet presAssocID="{980DED9F-882D-409B-A18B-914281962543}" presName="compNode" presStyleCnt="0"/>
      <dgm:spPr/>
    </dgm:pt>
    <dgm:pt modelId="{1AF3F20D-A39B-457A-AD25-01BDECDF522D}" type="pres">
      <dgm:prSet presAssocID="{980DED9F-882D-409B-A18B-91428196254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F6FAB-BB84-48D2-8CA5-BDF0FBE79CE7}" type="pres">
      <dgm:prSet presAssocID="{980DED9F-882D-409B-A18B-914281962543}" presName="invisiNode" presStyleLbl="node1" presStyleIdx="4" presStyleCnt="6"/>
      <dgm:spPr/>
    </dgm:pt>
    <dgm:pt modelId="{3D446AE6-933F-47A0-AA66-8AF038ECCC63}" type="pres">
      <dgm:prSet presAssocID="{980DED9F-882D-409B-A18B-914281962543}" presName="imagNode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DCD7CF7-8937-4220-B6F8-B7BC4EE8C308}" type="pres">
      <dgm:prSet presAssocID="{449EAC27-4926-4DAA-AB33-1D90C201F87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2E2ECFA-5126-4072-AD40-49FD78F7125C}" type="pres">
      <dgm:prSet presAssocID="{127CD7F0-F24C-4C97-A13C-17BFD6F50965}" presName="compNode" presStyleCnt="0"/>
      <dgm:spPr/>
    </dgm:pt>
    <dgm:pt modelId="{1EEF6230-6662-4E86-88BE-F83CA3A315B8}" type="pres">
      <dgm:prSet presAssocID="{127CD7F0-F24C-4C97-A13C-17BFD6F5096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D9B72-0C0E-452B-8964-0FBD6BDFEC5B}" type="pres">
      <dgm:prSet presAssocID="{127CD7F0-F24C-4C97-A13C-17BFD6F50965}" presName="invisiNode" presStyleLbl="node1" presStyleIdx="5" presStyleCnt="6"/>
      <dgm:spPr/>
    </dgm:pt>
    <dgm:pt modelId="{C4EDB5FE-1209-4EDC-ACF6-B59A6C17384F}" type="pres">
      <dgm:prSet presAssocID="{127CD7F0-F24C-4C97-A13C-17BFD6F50965}" presName="imagNode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97EA6A3E-886F-4859-94E8-59ABA698B7B7}" srcId="{62DF59D6-4AC0-4231-A422-590CB442BF80}" destId="{127CD7F0-F24C-4C97-A13C-17BFD6F50965}" srcOrd="5" destOrd="0" parTransId="{BABE5EAD-8E64-4F4F-AC3A-7F7F6533F2D1}" sibTransId="{F32AC1EB-6A7F-4716-ACA6-229C9F208F85}"/>
    <dgm:cxn modelId="{AC62F25D-0874-4638-A13C-E5B53BA8AEF7}" srcId="{62DF59D6-4AC0-4231-A422-590CB442BF80}" destId="{CF0832EB-2CEE-4D18-8938-C088BE3503F0}" srcOrd="1" destOrd="0" parTransId="{886F92AC-71B3-45FD-8457-2CA9C4ACF386}" sibTransId="{E1366F76-AC7E-43F4-B164-502E7F9AD0CE}"/>
    <dgm:cxn modelId="{A727ED51-6B6A-4736-9C5D-75043F71B375}" type="presOf" srcId="{C8642CB0-C0E5-433C-AA5B-FE99D43DC90F}" destId="{3C0D13BA-7F0D-40A2-80CA-FB9C86F35B64}" srcOrd="0" destOrd="0" presId="urn:microsoft.com/office/officeart/2005/8/layout/pList2"/>
    <dgm:cxn modelId="{5A2F9FC7-9DDF-4795-B3F3-B53A8B7B2AA1}" type="presOf" srcId="{449EAC27-4926-4DAA-AB33-1D90C201F878}" destId="{CDCD7CF7-8937-4220-B6F8-B7BC4EE8C308}" srcOrd="0" destOrd="0" presId="urn:microsoft.com/office/officeart/2005/8/layout/pList2"/>
    <dgm:cxn modelId="{A8C00C3B-1C72-4C8C-80F6-7CC11CBD2D8E}" type="presOf" srcId="{127CD7F0-F24C-4C97-A13C-17BFD6F50965}" destId="{1EEF6230-6662-4E86-88BE-F83CA3A315B8}" srcOrd="0" destOrd="0" presId="urn:microsoft.com/office/officeart/2005/8/layout/pList2"/>
    <dgm:cxn modelId="{16DAE623-DBB3-4200-9CFE-8FF65ED50EAE}" srcId="{62DF59D6-4AC0-4231-A422-590CB442BF80}" destId="{980DED9F-882D-409B-A18B-914281962543}" srcOrd="4" destOrd="0" parTransId="{8AD52483-2922-45DD-B319-21FA55785E4E}" sibTransId="{449EAC27-4926-4DAA-AB33-1D90C201F878}"/>
    <dgm:cxn modelId="{83547266-9481-4352-BC9F-56B11ABD8BBF}" type="presOf" srcId="{1A148033-8C5B-4A53-91ED-BCAB0114D5BD}" destId="{25D7E82F-C957-4A46-81E3-BD86F305F867}" srcOrd="0" destOrd="0" presId="urn:microsoft.com/office/officeart/2005/8/layout/pList2"/>
    <dgm:cxn modelId="{DF67E3BC-7E71-4E4D-8BE4-F6A3967528AA}" type="presOf" srcId="{88DB1927-B024-4D6E-B8EB-4DA6E31B80F6}" destId="{08F4CC47-EE40-4F6C-A29E-F883D90A4D83}" srcOrd="0" destOrd="0" presId="urn:microsoft.com/office/officeart/2005/8/layout/pList2"/>
    <dgm:cxn modelId="{5FC2E133-28E4-4C32-8368-BEB05511305A}" type="presOf" srcId="{A150116D-C02D-4382-9564-23F7C1176281}" destId="{53136B48-75FC-47F3-9C81-4ED86B5F43C5}" srcOrd="0" destOrd="0" presId="urn:microsoft.com/office/officeart/2005/8/layout/pList2"/>
    <dgm:cxn modelId="{C6E9B3EA-1187-4366-90A2-C27359270343}" srcId="{62DF59D6-4AC0-4231-A422-590CB442BF80}" destId="{C8642CB0-C0E5-433C-AA5B-FE99D43DC90F}" srcOrd="0" destOrd="0" parTransId="{417E8CCF-4D0E-4CB1-9A07-C0B8ABECCE34}" sibTransId="{88DB1927-B024-4D6E-B8EB-4DA6E31B80F6}"/>
    <dgm:cxn modelId="{39D8FA6A-5C97-46B0-B3F1-8A90AEB9A0E3}" type="presOf" srcId="{CF0832EB-2CEE-4D18-8938-C088BE3503F0}" destId="{A84CDF55-BA45-4266-9447-3CA17003BEDF}" srcOrd="0" destOrd="0" presId="urn:microsoft.com/office/officeart/2005/8/layout/pList2"/>
    <dgm:cxn modelId="{3E3DD3EA-300E-45C0-8FBE-869AC9A0B28F}" type="presOf" srcId="{23A11E63-F17B-435D-AACC-ADC55B563853}" destId="{DE287B82-991A-4398-A6C7-0CB22195DB6C}" srcOrd="0" destOrd="0" presId="urn:microsoft.com/office/officeart/2005/8/layout/pList2"/>
    <dgm:cxn modelId="{697103CB-DDA1-460E-AB48-20ABB39A8D40}" type="presOf" srcId="{F215D61A-59B4-4F9C-9970-A67DEB3703AD}" destId="{D4AF48A1-8069-4297-AE15-E56DF8D4D014}" srcOrd="0" destOrd="0" presId="urn:microsoft.com/office/officeart/2005/8/layout/pList2"/>
    <dgm:cxn modelId="{D4C31D0D-E2FC-44B4-BB34-9B46C10D6AB2}" type="presOf" srcId="{980DED9F-882D-409B-A18B-914281962543}" destId="{1AF3F20D-A39B-457A-AD25-01BDECDF522D}" srcOrd="0" destOrd="0" presId="urn:microsoft.com/office/officeart/2005/8/layout/pList2"/>
    <dgm:cxn modelId="{17E68C8F-38D3-4578-837B-42C7C050C1BC}" srcId="{62DF59D6-4AC0-4231-A422-590CB442BF80}" destId="{A150116D-C02D-4382-9564-23F7C1176281}" srcOrd="3" destOrd="0" parTransId="{E8A4AC28-5E6F-4AC2-ADEA-8996DC47753E}" sibTransId="{F215D61A-59B4-4F9C-9970-A67DEB3703AD}"/>
    <dgm:cxn modelId="{4AEDD6D8-ACFF-4331-82F4-F4D677D30E1F}" type="presOf" srcId="{62DF59D6-4AC0-4231-A422-590CB442BF80}" destId="{E762F658-7896-4EC9-AA2F-EB7C21819808}" srcOrd="0" destOrd="0" presId="urn:microsoft.com/office/officeart/2005/8/layout/pList2"/>
    <dgm:cxn modelId="{730C34DA-48AB-4F83-A5B5-C629682A7291}" type="presOf" srcId="{E1366F76-AC7E-43F4-B164-502E7F9AD0CE}" destId="{CFDB231E-73D5-4DC3-920B-D6E7DB8FBF70}" srcOrd="0" destOrd="0" presId="urn:microsoft.com/office/officeart/2005/8/layout/pList2"/>
    <dgm:cxn modelId="{7601C519-9C07-4C15-8E2E-B160D74B11F4}" srcId="{62DF59D6-4AC0-4231-A422-590CB442BF80}" destId="{1A148033-8C5B-4A53-91ED-BCAB0114D5BD}" srcOrd="2" destOrd="0" parTransId="{8151B2ED-0C2C-4B01-8A06-D8316426720C}" sibTransId="{23A11E63-F17B-435D-AACC-ADC55B563853}"/>
    <dgm:cxn modelId="{F3AFD819-93F4-48EB-B02A-3B38FABE8B06}" type="presParOf" srcId="{E762F658-7896-4EC9-AA2F-EB7C21819808}" destId="{8C6B6844-87B8-48CC-BBC3-168212AC8D85}" srcOrd="0" destOrd="0" presId="urn:microsoft.com/office/officeart/2005/8/layout/pList2"/>
    <dgm:cxn modelId="{0B83F184-6585-431A-97D5-28FCFA9A50B2}" type="presParOf" srcId="{E762F658-7896-4EC9-AA2F-EB7C21819808}" destId="{3C9705F8-419C-40D7-A6C1-E4D545D16F43}" srcOrd="1" destOrd="0" presId="urn:microsoft.com/office/officeart/2005/8/layout/pList2"/>
    <dgm:cxn modelId="{F1A9D065-C46C-4D94-A427-99CD8C419523}" type="presParOf" srcId="{3C9705F8-419C-40D7-A6C1-E4D545D16F43}" destId="{5DC0BA61-6654-4CF0-8E03-129DBA5CB82F}" srcOrd="0" destOrd="0" presId="urn:microsoft.com/office/officeart/2005/8/layout/pList2"/>
    <dgm:cxn modelId="{6C639CD9-51EB-479F-97CB-BEB75EE34550}" type="presParOf" srcId="{5DC0BA61-6654-4CF0-8E03-129DBA5CB82F}" destId="{3C0D13BA-7F0D-40A2-80CA-FB9C86F35B64}" srcOrd="0" destOrd="0" presId="urn:microsoft.com/office/officeart/2005/8/layout/pList2"/>
    <dgm:cxn modelId="{24D100AF-5603-445D-9B63-82724DD101FD}" type="presParOf" srcId="{5DC0BA61-6654-4CF0-8E03-129DBA5CB82F}" destId="{2C00F4A8-E455-41C4-8F12-427487B29EF1}" srcOrd="1" destOrd="0" presId="urn:microsoft.com/office/officeart/2005/8/layout/pList2"/>
    <dgm:cxn modelId="{62C4456E-1FC8-44FD-BCB9-599E32A1BA25}" type="presParOf" srcId="{5DC0BA61-6654-4CF0-8E03-129DBA5CB82F}" destId="{321DB0EC-8A9A-4860-AFFE-523EA0CEB917}" srcOrd="2" destOrd="0" presId="urn:microsoft.com/office/officeart/2005/8/layout/pList2"/>
    <dgm:cxn modelId="{9CC90CF3-6346-4EDF-BAEE-02F0CA421FA5}" type="presParOf" srcId="{3C9705F8-419C-40D7-A6C1-E4D545D16F43}" destId="{08F4CC47-EE40-4F6C-A29E-F883D90A4D83}" srcOrd="1" destOrd="0" presId="urn:microsoft.com/office/officeart/2005/8/layout/pList2"/>
    <dgm:cxn modelId="{DBC95C79-D4FD-4403-B968-D6B192441073}" type="presParOf" srcId="{3C9705F8-419C-40D7-A6C1-E4D545D16F43}" destId="{41592114-4E22-461D-A9A5-EA5F216952A3}" srcOrd="2" destOrd="0" presId="urn:microsoft.com/office/officeart/2005/8/layout/pList2"/>
    <dgm:cxn modelId="{CDC484E5-581C-4A5E-83D9-550DBB7F5F93}" type="presParOf" srcId="{41592114-4E22-461D-A9A5-EA5F216952A3}" destId="{A84CDF55-BA45-4266-9447-3CA17003BEDF}" srcOrd="0" destOrd="0" presId="urn:microsoft.com/office/officeart/2005/8/layout/pList2"/>
    <dgm:cxn modelId="{1CF74930-6CA3-4A96-B60F-407ABA587B78}" type="presParOf" srcId="{41592114-4E22-461D-A9A5-EA5F216952A3}" destId="{D9706576-FC6D-487B-99D0-3F848E1600E9}" srcOrd="1" destOrd="0" presId="urn:microsoft.com/office/officeart/2005/8/layout/pList2"/>
    <dgm:cxn modelId="{42AB173E-3BD9-48DC-AD7D-FA0D5EB5200F}" type="presParOf" srcId="{41592114-4E22-461D-A9A5-EA5F216952A3}" destId="{DF336B90-CFE6-44B2-8F55-BD0A2FD50483}" srcOrd="2" destOrd="0" presId="urn:microsoft.com/office/officeart/2005/8/layout/pList2"/>
    <dgm:cxn modelId="{3C061555-B40D-4A37-9FD0-E05863D5804F}" type="presParOf" srcId="{3C9705F8-419C-40D7-A6C1-E4D545D16F43}" destId="{CFDB231E-73D5-4DC3-920B-D6E7DB8FBF70}" srcOrd="3" destOrd="0" presId="urn:microsoft.com/office/officeart/2005/8/layout/pList2"/>
    <dgm:cxn modelId="{0F6B47DE-F9D4-459E-B226-1E2E6663163E}" type="presParOf" srcId="{3C9705F8-419C-40D7-A6C1-E4D545D16F43}" destId="{20FD0D24-881E-49F1-B0E0-406852577FC6}" srcOrd="4" destOrd="0" presId="urn:microsoft.com/office/officeart/2005/8/layout/pList2"/>
    <dgm:cxn modelId="{F1D715FD-25AB-4322-9A70-0EB0773A3E66}" type="presParOf" srcId="{20FD0D24-881E-49F1-B0E0-406852577FC6}" destId="{25D7E82F-C957-4A46-81E3-BD86F305F867}" srcOrd="0" destOrd="0" presId="urn:microsoft.com/office/officeart/2005/8/layout/pList2"/>
    <dgm:cxn modelId="{58DD5294-390C-4221-8E78-838302313211}" type="presParOf" srcId="{20FD0D24-881E-49F1-B0E0-406852577FC6}" destId="{4473094A-413F-442E-B64F-0405F3C1240C}" srcOrd="1" destOrd="0" presId="urn:microsoft.com/office/officeart/2005/8/layout/pList2"/>
    <dgm:cxn modelId="{C50928FC-26E2-48E7-9A79-2127F635E958}" type="presParOf" srcId="{20FD0D24-881E-49F1-B0E0-406852577FC6}" destId="{9107FE8C-2309-4618-B73E-60A940705D79}" srcOrd="2" destOrd="0" presId="urn:microsoft.com/office/officeart/2005/8/layout/pList2"/>
    <dgm:cxn modelId="{E3CB562F-40D5-4773-8F53-A6158598ACC1}" type="presParOf" srcId="{3C9705F8-419C-40D7-A6C1-E4D545D16F43}" destId="{DE287B82-991A-4398-A6C7-0CB22195DB6C}" srcOrd="5" destOrd="0" presId="urn:microsoft.com/office/officeart/2005/8/layout/pList2"/>
    <dgm:cxn modelId="{3419D26A-0D8A-418F-932D-033F9CDE926B}" type="presParOf" srcId="{3C9705F8-419C-40D7-A6C1-E4D545D16F43}" destId="{61E6C7B9-6FA7-429B-9C95-B0FD2F4CB570}" srcOrd="6" destOrd="0" presId="urn:microsoft.com/office/officeart/2005/8/layout/pList2"/>
    <dgm:cxn modelId="{746D3F14-D8B2-43D4-9575-4821D2073FC0}" type="presParOf" srcId="{61E6C7B9-6FA7-429B-9C95-B0FD2F4CB570}" destId="{53136B48-75FC-47F3-9C81-4ED86B5F43C5}" srcOrd="0" destOrd="0" presId="urn:microsoft.com/office/officeart/2005/8/layout/pList2"/>
    <dgm:cxn modelId="{D908AC2D-8292-4FB5-89A5-0D35DBC31A63}" type="presParOf" srcId="{61E6C7B9-6FA7-429B-9C95-B0FD2F4CB570}" destId="{849264B1-BDB0-4E45-983A-BEC59212B81B}" srcOrd="1" destOrd="0" presId="urn:microsoft.com/office/officeart/2005/8/layout/pList2"/>
    <dgm:cxn modelId="{D0E71D57-BEB8-4762-A5E1-5D347A3431A9}" type="presParOf" srcId="{61E6C7B9-6FA7-429B-9C95-B0FD2F4CB570}" destId="{1996B8A9-4066-48CE-9199-910D9D4F3147}" srcOrd="2" destOrd="0" presId="urn:microsoft.com/office/officeart/2005/8/layout/pList2"/>
    <dgm:cxn modelId="{483BE610-9A36-408D-AB04-452F2889EF88}" type="presParOf" srcId="{3C9705F8-419C-40D7-A6C1-E4D545D16F43}" destId="{D4AF48A1-8069-4297-AE15-E56DF8D4D014}" srcOrd="7" destOrd="0" presId="urn:microsoft.com/office/officeart/2005/8/layout/pList2"/>
    <dgm:cxn modelId="{846EBBFE-BE7C-4F67-831B-8EC2336412A7}" type="presParOf" srcId="{3C9705F8-419C-40D7-A6C1-E4D545D16F43}" destId="{F009A80B-514E-431D-AC0E-936347153006}" srcOrd="8" destOrd="0" presId="urn:microsoft.com/office/officeart/2005/8/layout/pList2"/>
    <dgm:cxn modelId="{E9188307-90E1-40D3-B0CF-C43448C561DC}" type="presParOf" srcId="{F009A80B-514E-431D-AC0E-936347153006}" destId="{1AF3F20D-A39B-457A-AD25-01BDECDF522D}" srcOrd="0" destOrd="0" presId="urn:microsoft.com/office/officeart/2005/8/layout/pList2"/>
    <dgm:cxn modelId="{022D05B4-ADA0-4D1A-AE57-3190D30FBFAB}" type="presParOf" srcId="{F009A80B-514E-431D-AC0E-936347153006}" destId="{48BF6FAB-BB84-48D2-8CA5-BDF0FBE79CE7}" srcOrd="1" destOrd="0" presId="urn:microsoft.com/office/officeart/2005/8/layout/pList2"/>
    <dgm:cxn modelId="{C2CFE463-6F48-4B23-A70B-B9ED13BA0A4E}" type="presParOf" srcId="{F009A80B-514E-431D-AC0E-936347153006}" destId="{3D446AE6-933F-47A0-AA66-8AF038ECCC63}" srcOrd="2" destOrd="0" presId="urn:microsoft.com/office/officeart/2005/8/layout/pList2"/>
    <dgm:cxn modelId="{B234B13B-DE7D-48FD-AC02-4E7B18177A11}" type="presParOf" srcId="{3C9705F8-419C-40D7-A6C1-E4D545D16F43}" destId="{CDCD7CF7-8937-4220-B6F8-B7BC4EE8C308}" srcOrd="9" destOrd="0" presId="urn:microsoft.com/office/officeart/2005/8/layout/pList2"/>
    <dgm:cxn modelId="{88F7AFE7-534D-45BB-B972-10BDEDD45CE1}" type="presParOf" srcId="{3C9705F8-419C-40D7-A6C1-E4D545D16F43}" destId="{42E2ECFA-5126-4072-AD40-49FD78F7125C}" srcOrd="10" destOrd="0" presId="urn:microsoft.com/office/officeart/2005/8/layout/pList2"/>
    <dgm:cxn modelId="{69C0CA4B-D185-4157-AEF6-53C8933E86C0}" type="presParOf" srcId="{42E2ECFA-5126-4072-AD40-49FD78F7125C}" destId="{1EEF6230-6662-4E86-88BE-F83CA3A315B8}" srcOrd="0" destOrd="0" presId="urn:microsoft.com/office/officeart/2005/8/layout/pList2"/>
    <dgm:cxn modelId="{0C4A2193-543C-4CC5-AD17-51ADB2EDA12D}" type="presParOf" srcId="{42E2ECFA-5126-4072-AD40-49FD78F7125C}" destId="{AE5D9B72-0C0E-452B-8964-0FBD6BDFEC5B}" srcOrd="1" destOrd="0" presId="urn:microsoft.com/office/officeart/2005/8/layout/pList2"/>
    <dgm:cxn modelId="{2D657C17-44DE-433E-B8FB-C974FBED680E}" type="presParOf" srcId="{42E2ECFA-5126-4072-AD40-49FD78F7125C}" destId="{C4EDB5FE-1209-4EDC-ACF6-B59A6C17384F}" srcOrd="2" destOrd="0" presId="urn:microsoft.com/office/officeart/2005/8/layout/pList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D9A5FF-F464-4415-A461-348C9D3D25B3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9322BBF-4D39-4AB1-8DA6-1D0D9D2DF08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Осуществление госполномочий в сфере образования  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C1289A8-DD67-4CD3-914E-4C22DEB01075}" type="parTrans" cxnId="{0B70C8E2-33C5-450C-BB49-24B9AF9740A7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BFF26DB-55EE-46A8-823E-999C0C19E239}" type="sibTrans" cxnId="{0B70C8E2-33C5-450C-BB49-24B9AF9740A7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9805B1D-0771-47B4-BF4F-E5ACFC57A1D1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мероприятий в области образования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77E5424-C581-43B0-AA54-45EC15CB9900}" type="parTrans" cxnId="{2BA62DE8-89F2-495A-9143-6DA4A739DB4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916A169-BAF0-4A22-B7B1-0361584C2EDF}" type="sibTrans" cxnId="{2BA62DE8-89F2-495A-9143-6DA4A739DB4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F403A27-A683-4747-A060-40638EF23258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на выполнение функций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3B1BBEF-BD80-4635-868A-9F66D3E86B44}" type="parTrans" cxnId="{AE7DEB0F-F9BF-45EA-8500-61591F0CCC79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78AB636-0E67-4B0E-86CD-DB24864A3688}" type="sibTrans" cxnId="{AE7DEB0F-F9BF-45EA-8500-61591F0CCC79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4B02889-7712-4A36-9EA5-CB0662C867A0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Развитие и укрепление материально-технической базы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366C426-B5A7-448A-8DF5-F7D221E1B2FC}" type="parTrans" cxnId="{B0AD8D2E-39CA-4A34-8E57-1CC3FF09D40B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FC3CDAF-B292-474F-A7FC-CE8BC36AC17C}" type="sibTrans" cxnId="{B0AD8D2E-39CA-4A34-8E57-1CC3FF09D40B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E67F723-67E8-42CC-9AE1-0FA3A4235006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Исполнение судебных актов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D20307F-519B-47CF-AAC0-38C4D27F3BD5}" type="parTrans" cxnId="{FFE74E96-0D2C-4BC1-BB94-93384F17FE16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5AD16AB-2B4A-4CE6-9255-F7AE975B8E75}" type="sibTrans" cxnId="{FFE74E96-0D2C-4BC1-BB94-93384F17FE16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82AAE4-8DD3-426B-80BC-FAC82F2F8242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на софинансирование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3E59BE2-8190-4D31-B125-A294CB9255FB}" type="parTrans" cxnId="{7060CD95-B078-45B5-97F9-C727CCF6345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D71C91C-FBC6-406A-BD77-2B68287CB454}" type="sibTrans" cxnId="{7060CD95-B078-45B5-97F9-C727CCF6345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C103E13-361B-43AC-8ABA-9F771FEB7BEC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Выполнение обязательств перед физическими лицами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0792F0-CA81-4C9C-962A-901B59BC6CC9}" type="parTrans" cxnId="{215A8DBC-9781-4439-A4BB-FAA699C39A2F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3271B26-9D3F-441C-9215-832CC08520E5}" type="sibTrans" cxnId="{215A8DBC-9781-4439-A4BB-FAA699C39A2F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9EC7ABD-6B83-4CC3-A13B-5A638084219E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Содержание имущества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9DA0A65-A6D6-4657-B9FC-E1D07B92D9A7}" type="parTrans" cxnId="{57EA35D5-55B9-4FD9-85EF-918789B60353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F884CDC-7473-41CF-B2D1-E46693187C2A}" type="sibTrans" cxnId="{57EA35D5-55B9-4FD9-85EF-918789B60353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81DCE3-8AF8-4146-A2E2-0D32B738599D}" type="pres">
      <dgm:prSet presAssocID="{09D9A5FF-F464-4415-A461-348C9D3D25B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B596D-C6B5-4FC0-8476-684CA83E52D9}" type="pres">
      <dgm:prSet presAssocID="{79322BBF-4D39-4AB1-8DA6-1D0D9D2DF08C}" presName="parentLin" presStyleCnt="0"/>
      <dgm:spPr/>
    </dgm:pt>
    <dgm:pt modelId="{EF5E0D5E-AD2E-417D-9641-BC83F9BAE290}" type="pres">
      <dgm:prSet presAssocID="{79322BBF-4D39-4AB1-8DA6-1D0D9D2DF08C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AC1CD877-1625-4CF6-95B3-FC4828536804}" type="pres">
      <dgm:prSet presAssocID="{79322BBF-4D39-4AB1-8DA6-1D0D9D2DF08C}" presName="parentText" presStyleLbl="node1" presStyleIdx="0" presStyleCnt="8" custScaleX="99455" custLinFactX="18211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960D8-9F5F-41B5-B5E0-EAF4C102A09A}" type="pres">
      <dgm:prSet presAssocID="{79322BBF-4D39-4AB1-8DA6-1D0D9D2DF08C}" presName="negativeSpace" presStyleCnt="0"/>
      <dgm:spPr/>
    </dgm:pt>
    <dgm:pt modelId="{DEF78AE3-96F2-45D3-B7CD-C82DE8E64533}" type="pres">
      <dgm:prSet presAssocID="{79322BBF-4D39-4AB1-8DA6-1D0D9D2DF08C}" presName="childText" presStyleLbl="conFgAcc1" presStyleIdx="0" presStyleCnt="8">
        <dgm:presLayoutVars>
          <dgm:bulletEnabled val="1"/>
        </dgm:presLayoutVars>
      </dgm:prSet>
      <dgm:spPr/>
    </dgm:pt>
    <dgm:pt modelId="{5B937B4A-6B0A-4B29-A1B9-8A2CB645EA1F}" type="pres">
      <dgm:prSet presAssocID="{CBFF26DB-55EE-46A8-823E-999C0C19E239}" presName="spaceBetweenRectangles" presStyleCnt="0"/>
      <dgm:spPr/>
    </dgm:pt>
    <dgm:pt modelId="{BE0AC88A-A934-4444-989D-A54BDCBFE2C9}" type="pres">
      <dgm:prSet presAssocID="{9C103E13-361B-43AC-8ABA-9F771FEB7BEC}" presName="parentLin" presStyleCnt="0"/>
      <dgm:spPr/>
    </dgm:pt>
    <dgm:pt modelId="{3376CDA9-193A-4F65-A466-C5CD6B71F130}" type="pres">
      <dgm:prSet presAssocID="{9C103E13-361B-43AC-8ABA-9F771FEB7BEC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1012B060-88D9-4187-8117-1C61544D8E76}" type="pres">
      <dgm:prSet presAssocID="{9C103E13-361B-43AC-8ABA-9F771FEB7BEC}" presName="parentText" presStyleLbl="node1" presStyleIdx="1" presStyleCnt="8" custScaleX="99454" custLinFactX="18212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571C8A-28AF-489D-B59C-082149554CCA}" type="pres">
      <dgm:prSet presAssocID="{9C103E13-361B-43AC-8ABA-9F771FEB7BEC}" presName="negativeSpace" presStyleCnt="0"/>
      <dgm:spPr/>
    </dgm:pt>
    <dgm:pt modelId="{E5108651-E166-4351-AFF2-884651F0C1FF}" type="pres">
      <dgm:prSet presAssocID="{9C103E13-361B-43AC-8ABA-9F771FEB7BEC}" presName="childText" presStyleLbl="conFgAcc1" presStyleIdx="1" presStyleCnt="8">
        <dgm:presLayoutVars>
          <dgm:bulletEnabled val="1"/>
        </dgm:presLayoutVars>
      </dgm:prSet>
      <dgm:spPr/>
    </dgm:pt>
    <dgm:pt modelId="{5BDFBDA9-E870-4986-9974-15DEDA239EFD}" type="pres">
      <dgm:prSet presAssocID="{73271B26-9D3F-441C-9215-832CC08520E5}" presName="spaceBetweenRectangles" presStyleCnt="0"/>
      <dgm:spPr/>
    </dgm:pt>
    <dgm:pt modelId="{62625392-5F4E-4004-84D1-A6AEEAC251A0}" type="pres">
      <dgm:prSet presAssocID="{79EC7ABD-6B83-4CC3-A13B-5A638084219E}" presName="parentLin" presStyleCnt="0"/>
      <dgm:spPr/>
    </dgm:pt>
    <dgm:pt modelId="{C1B58682-1614-4566-BD1D-7C567A74B693}" type="pres">
      <dgm:prSet presAssocID="{79EC7ABD-6B83-4CC3-A13B-5A638084219E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5AE6B00F-95F3-41CF-B9F3-2E041A171AAA}" type="pres">
      <dgm:prSet presAssocID="{79EC7ABD-6B83-4CC3-A13B-5A638084219E}" presName="parentText" presStyleLbl="node1" presStyleIdx="2" presStyleCnt="8" custLinFactX="18430" custLinFactNeighborX="100000" custLinFactNeighborY="-77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A017A-DC36-450E-88A7-32ECCB3B7758}" type="pres">
      <dgm:prSet presAssocID="{79EC7ABD-6B83-4CC3-A13B-5A638084219E}" presName="negativeSpace" presStyleCnt="0"/>
      <dgm:spPr/>
    </dgm:pt>
    <dgm:pt modelId="{FE48FD62-53AD-404F-80AA-EE86D460C4A7}" type="pres">
      <dgm:prSet presAssocID="{79EC7ABD-6B83-4CC3-A13B-5A638084219E}" presName="childText" presStyleLbl="conFgAcc1" presStyleIdx="2" presStyleCnt="8">
        <dgm:presLayoutVars>
          <dgm:bulletEnabled val="1"/>
        </dgm:presLayoutVars>
      </dgm:prSet>
      <dgm:spPr/>
    </dgm:pt>
    <dgm:pt modelId="{ABD70C28-0CE0-4887-83C3-420DB2B10727}" type="pres">
      <dgm:prSet presAssocID="{AF884CDC-7473-41CF-B2D1-E46693187C2A}" presName="spaceBetweenRectangles" presStyleCnt="0"/>
      <dgm:spPr/>
    </dgm:pt>
    <dgm:pt modelId="{1948CA6C-667B-43E7-99D1-A627C9E7C35A}" type="pres">
      <dgm:prSet presAssocID="{3F403A27-A683-4747-A060-40638EF23258}" presName="parentLin" presStyleCnt="0"/>
      <dgm:spPr/>
    </dgm:pt>
    <dgm:pt modelId="{86A9B88C-A3FF-4913-A73C-0B2B41033405}" type="pres">
      <dgm:prSet presAssocID="{3F403A27-A683-4747-A060-40638EF23258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68D0B0A5-F1BF-4921-A55E-E328F1F950DD}" type="pres">
      <dgm:prSet presAssocID="{3F403A27-A683-4747-A060-40638EF23258}" presName="parentText" presStyleLbl="node1" presStyleIdx="3" presStyleCnt="8" custLinFactX="18430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365AC-E303-4B0C-A286-3B88513179B5}" type="pres">
      <dgm:prSet presAssocID="{3F403A27-A683-4747-A060-40638EF23258}" presName="negativeSpace" presStyleCnt="0"/>
      <dgm:spPr/>
    </dgm:pt>
    <dgm:pt modelId="{325CD427-A795-4F19-B2E5-78B59772EDB5}" type="pres">
      <dgm:prSet presAssocID="{3F403A27-A683-4747-A060-40638EF23258}" presName="childText" presStyleLbl="conFgAcc1" presStyleIdx="3" presStyleCnt="8">
        <dgm:presLayoutVars>
          <dgm:bulletEnabled val="1"/>
        </dgm:presLayoutVars>
      </dgm:prSet>
      <dgm:spPr/>
    </dgm:pt>
    <dgm:pt modelId="{E3D83A61-0E0C-46BB-A871-DA9F2EA94494}" type="pres">
      <dgm:prSet presAssocID="{578AB636-0E67-4B0E-86CD-DB24864A3688}" presName="spaceBetweenRectangles" presStyleCnt="0"/>
      <dgm:spPr/>
    </dgm:pt>
    <dgm:pt modelId="{0186AD6D-2F3F-490C-ADFB-382C17A157A3}" type="pres">
      <dgm:prSet presAssocID="{C4B02889-7712-4A36-9EA5-CB0662C867A0}" presName="parentLin" presStyleCnt="0"/>
      <dgm:spPr/>
    </dgm:pt>
    <dgm:pt modelId="{F2F83E30-59E0-4016-AA5E-E94D2B89A74D}" type="pres">
      <dgm:prSet presAssocID="{C4B02889-7712-4A36-9EA5-CB0662C867A0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3D2C10AA-17F3-46A5-BC5F-BD6D56903BBF}" type="pres">
      <dgm:prSet presAssocID="{C4B02889-7712-4A36-9EA5-CB0662C867A0}" presName="parentText" presStyleLbl="node1" presStyleIdx="4" presStyleCnt="8" custLinFactX="18757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E3085-4C83-46DA-9F67-BEA2A0FC464D}" type="pres">
      <dgm:prSet presAssocID="{C4B02889-7712-4A36-9EA5-CB0662C867A0}" presName="negativeSpace" presStyleCnt="0"/>
      <dgm:spPr/>
    </dgm:pt>
    <dgm:pt modelId="{0F3847D2-2ED1-4C32-9247-8AAE5ADAB4B4}" type="pres">
      <dgm:prSet presAssocID="{C4B02889-7712-4A36-9EA5-CB0662C867A0}" presName="childText" presStyleLbl="conFgAcc1" presStyleIdx="4" presStyleCnt="8">
        <dgm:presLayoutVars>
          <dgm:bulletEnabled val="1"/>
        </dgm:presLayoutVars>
      </dgm:prSet>
      <dgm:spPr/>
    </dgm:pt>
    <dgm:pt modelId="{C206A7DF-3EAD-4119-8144-3D9F0F9F1893}" type="pres">
      <dgm:prSet presAssocID="{3FC3CDAF-B292-474F-A7FC-CE8BC36AC17C}" presName="spaceBetweenRectangles" presStyleCnt="0"/>
      <dgm:spPr/>
    </dgm:pt>
    <dgm:pt modelId="{933F40D0-CCD3-4EA8-B612-4C691B7C0F76}" type="pres">
      <dgm:prSet presAssocID="{1E67F723-67E8-42CC-9AE1-0FA3A4235006}" presName="parentLin" presStyleCnt="0"/>
      <dgm:spPr/>
    </dgm:pt>
    <dgm:pt modelId="{A88C5AB5-8DAF-4380-8C36-299E6FEBBE6F}" type="pres">
      <dgm:prSet presAssocID="{1E67F723-67E8-42CC-9AE1-0FA3A4235006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355946EB-1E0D-4D04-B346-4F8A1F2AA412}" type="pres">
      <dgm:prSet presAssocID="{1E67F723-67E8-42CC-9AE1-0FA3A4235006}" presName="parentText" presStyleLbl="node1" presStyleIdx="5" presStyleCnt="8" custLinFactX="18757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8B66D-2932-4FE0-9F71-12405F52F745}" type="pres">
      <dgm:prSet presAssocID="{1E67F723-67E8-42CC-9AE1-0FA3A4235006}" presName="negativeSpace" presStyleCnt="0"/>
      <dgm:spPr/>
    </dgm:pt>
    <dgm:pt modelId="{022F3003-DAF0-4E62-A1EF-380B83E01F24}" type="pres">
      <dgm:prSet presAssocID="{1E67F723-67E8-42CC-9AE1-0FA3A4235006}" presName="childText" presStyleLbl="conFgAcc1" presStyleIdx="5" presStyleCnt="8">
        <dgm:presLayoutVars>
          <dgm:bulletEnabled val="1"/>
        </dgm:presLayoutVars>
      </dgm:prSet>
      <dgm:spPr/>
    </dgm:pt>
    <dgm:pt modelId="{6584FE6B-A0CD-4969-86B9-9914576F5DC3}" type="pres">
      <dgm:prSet presAssocID="{95AD16AB-2B4A-4CE6-9255-F7AE975B8E75}" presName="spaceBetweenRectangles" presStyleCnt="0"/>
      <dgm:spPr/>
    </dgm:pt>
    <dgm:pt modelId="{44BD72DD-FB94-4FA5-9187-18DE98384B59}" type="pres">
      <dgm:prSet presAssocID="{4182AAE4-8DD3-426B-80BC-FAC82F2F8242}" presName="parentLin" presStyleCnt="0"/>
      <dgm:spPr/>
    </dgm:pt>
    <dgm:pt modelId="{9E7327A1-07D5-4BBA-98EF-2B8A9ABFC235}" type="pres">
      <dgm:prSet presAssocID="{4182AAE4-8DD3-426B-80BC-FAC82F2F8242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A0303FB8-8D71-4B01-B3D9-B41B16A9CC30}" type="pres">
      <dgm:prSet presAssocID="{4182AAE4-8DD3-426B-80BC-FAC82F2F8242}" presName="parentText" presStyleLbl="node1" presStyleIdx="6" presStyleCnt="8" custLinFactX="18757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7E94F-3BCA-4358-B314-AE3BE12628F7}" type="pres">
      <dgm:prSet presAssocID="{4182AAE4-8DD3-426B-80BC-FAC82F2F8242}" presName="negativeSpace" presStyleCnt="0"/>
      <dgm:spPr/>
    </dgm:pt>
    <dgm:pt modelId="{7833FB67-4B1B-40D1-BA5C-3765CD671C61}" type="pres">
      <dgm:prSet presAssocID="{4182AAE4-8DD3-426B-80BC-FAC82F2F8242}" presName="childText" presStyleLbl="conFgAcc1" presStyleIdx="6" presStyleCnt="8">
        <dgm:presLayoutVars>
          <dgm:bulletEnabled val="1"/>
        </dgm:presLayoutVars>
      </dgm:prSet>
      <dgm:spPr/>
    </dgm:pt>
    <dgm:pt modelId="{1EDA7B59-4BF5-41B0-BC65-287955387452}" type="pres">
      <dgm:prSet presAssocID="{CD71C91C-FBC6-406A-BD77-2B68287CB454}" presName="spaceBetweenRectangles" presStyleCnt="0"/>
      <dgm:spPr/>
    </dgm:pt>
    <dgm:pt modelId="{75BA7EFF-F94D-41A1-AC32-1AFC65122653}" type="pres">
      <dgm:prSet presAssocID="{79805B1D-0771-47B4-BF4F-E5ACFC57A1D1}" presName="parentLin" presStyleCnt="0"/>
      <dgm:spPr/>
    </dgm:pt>
    <dgm:pt modelId="{1794C5BA-5544-4649-B2CB-5521C7461D3C}" type="pres">
      <dgm:prSet presAssocID="{79805B1D-0771-47B4-BF4F-E5ACFC57A1D1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291C5390-64C2-48E8-824E-6CD44AC45D81}" type="pres">
      <dgm:prSet presAssocID="{79805B1D-0771-47B4-BF4F-E5ACFC57A1D1}" presName="parentText" presStyleLbl="node1" presStyleIdx="7" presStyleCnt="8" custScaleX="99455" custLinFactX="19302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F64CA-70D0-401E-9BA3-A3C9F011DC23}" type="pres">
      <dgm:prSet presAssocID="{79805B1D-0771-47B4-BF4F-E5ACFC57A1D1}" presName="negativeSpace" presStyleCnt="0"/>
      <dgm:spPr/>
    </dgm:pt>
    <dgm:pt modelId="{1076ECC0-4ACF-4CD2-98EF-18C4AFFCCA38}" type="pres">
      <dgm:prSet presAssocID="{79805B1D-0771-47B4-BF4F-E5ACFC57A1D1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4C7F2071-2E0C-4771-91ED-FF4AE7648B36}" type="presOf" srcId="{1E67F723-67E8-42CC-9AE1-0FA3A4235006}" destId="{A88C5AB5-8DAF-4380-8C36-299E6FEBBE6F}" srcOrd="0" destOrd="0" presId="urn:microsoft.com/office/officeart/2005/8/layout/list1"/>
    <dgm:cxn modelId="{7060CD95-B078-45B5-97F9-C727CCF63452}" srcId="{09D9A5FF-F464-4415-A461-348C9D3D25B3}" destId="{4182AAE4-8DD3-426B-80BC-FAC82F2F8242}" srcOrd="6" destOrd="0" parTransId="{83E59BE2-8190-4D31-B125-A294CB9255FB}" sibTransId="{CD71C91C-FBC6-406A-BD77-2B68287CB454}"/>
    <dgm:cxn modelId="{FFE74E96-0D2C-4BC1-BB94-93384F17FE16}" srcId="{09D9A5FF-F464-4415-A461-348C9D3D25B3}" destId="{1E67F723-67E8-42CC-9AE1-0FA3A4235006}" srcOrd="5" destOrd="0" parTransId="{1D20307F-519B-47CF-AAC0-38C4D27F3BD5}" sibTransId="{95AD16AB-2B4A-4CE6-9255-F7AE975B8E75}"/>
    <dgm:cxn modelId="{AE7DEB0F-F9BF-45EA-8500-61591F0CCC79}" srcId="{09D9A5FF-F464-4415-A461-348C9D3D25B3}" destId="{3F403A27-A683-4747-A060-40638EF23258}" srcOrd="3" destOrd="0" parTransId="{23B1BBEF-BD80-4635-868A-9F66D3E86B44}" sibTransId="{578AB636-0E67-4B0E-86CD-DB24864A3688}"/>
    <dgm:cxn modelId="{046DEF66-38ED-45C7-96FB-B9FAD669CA31}" type="presOf" srcId="{09D9A5FF-F464-4415-A461-348C9D3D25B3}" destId="{1281DCE3-8AF8-4146-A2E2-0D32B738599D}" srcOrd="0" destOrd="0" presId="urn:microsoft.com/office/officeart/2005/8/layout/list1"/>
    <dgm:cxn modelId="{BB516E8C-A785-4C9D-84DD-CD3849A77A56}" type="presOf" srcId="{9C103E13-361B-43AC-8ABA-9F771FEB7BEC}" destId="{1012B060-88D9-4187-8117-1C61544D8E76}" srcOrd="1" destOrd="0" presId="urn:microsoft.com/office/officeart/2005/8/layout/list1"/>
    <dgm:cxn modelId="{57EA35D5-55B9-4FD9-85EF-918789B60353}" srcId="{09D9A5FF-F464-4415-A461-348C9D3D25B3}" destId="{79EC7ABD-6B83-4CC3-A13B-5A638084219E}" srcOrd="2" destOrd="0" parTransId="{69DA0A65-A6D6-4657-B9FC-E1D07B92D9A7}" sibTransId="{AF884CDC-7473-41CF-B2D1-E46693187C2A}"/>
    <dgm:cxn modelId="{66A0DCC1-3215-42E8-B8DA-8A10C44696D3}" type="presOf" srcId="{3F403A27-A683-4747-A060-40638EF23258}" destId="{68D0B0A5-F1BF-4921-A55E-E328F1F950DD}" srcOrd="1" destOrd="0" presId="urn:microsoft.com/office/officeart/2005/8/layout/list1"/>
    <dgm:cxn modelId="{434CA920-9D09-4858-9B46-BB990F767049}" type="presOf" srcId="{79322BBF-4D39-4AB1-8DA6-1D0D9D2DF08C}" destId="{EF5E0D5E-AD2E-417D-9641-BC83F9BAE290}" srcOrd="0" destOrd="0" presId="urn:microsoft.com/office/officeart/2005/8/layout/list1"/>
    <dgm:cxn modelId="{E7AF75D4-B848-4A5A-B137-DE3145880E70}" type="presOf" srcId="{79EC7ABD-6B83-4CC3-A13B-5A638084219E}" destId="{5AE6B00F-95F3-41CF-B9F3-2E041A171AAA}" srcOrd="1" destOrd="0" presId="urn:microsoft.com/office/officeart/2005/8/layout/list1"/>
    <dgm:cxn modelId="{D7115D33-982F-4F26-8A93-9F970E1B81ED}" type="presOf" srcId="{9C103E13-361B-43AC-8ABA-9F771FEB7BEC}" destId="{3376CDA9-193A-4F65-A466-C5CD6B71F130}" srcOrd="0" destOrd="0" presId="urn:microsoft.com/office/officeart/2005/8/layout/list1"/>
    <dgm:cxn modelId="{93A677C3-8639-4C4A-BBC5-F61469F967DF}" type="presOf" srcId="{79EC7ABD-6B83-4CC3-A13B-5A638084219E}" destId="{C1B58682-1614-4566-BD1D-7C567A74B693}" srcOrd="0" destOrd="0" presId="urn:microsoft.com/office/officeart/2005/8/layout/list1"/>
    <dgm:cxn modelId="{A4CD92DC-447D-4674-BCD4-97EDBED012E7}" type="presOf" srcId="{79805B1D-0771-47B4-BF4F-E5ACFC57A1D1}" destId="{1794C5BA-5544-4649-B2CB-5521C7461D3C}" srcOrd="0" destOrd="0" presId="urn:microsoft.com/office/officeart/2005/8/layout/list1"/>
    <dgm:cxn modelId="{46081346-07BB-4B12-A847-4B08EE0C1513}" type="presOf" srcId="{C4B02889-7712-4A36-9EA5-CB0662C867A0}" destId="{F2F83E30-59E0-4016-AA5E-E94D2B89A74D}" srcOrd="0" destOrd="0" presId="urn:microsoft.com/office/officeart/2005/8/layout/list1"/>
    <dgm:cxn modelId="{4808DB0C-AB66-4F44-80C0-EFC833FA17B7}" type="presOf" srcId="{79805B1D-0771-47B4-BF4F-E5ACFC57A1D1}" destId="{291C5390-64C2-48E8-824E-6CD44AC45D81}" srcOrd="1" destOrd="0" presId="urn:microsoft.com/office/officeart/2005/8/layout/list1"/>
    <dgm:cxn modelId="{2BA62DE8-89F2-495A-9143-6DA4A739DB42}" srcId="{09D9A5FF-F464-4415-A461-348C9D3D25B3}" destId="{79805B1D-0771-47B4-BF4F-E5ACFC57A1D1}" srcOrd="7" destOrd="0" parTransId="{777E5424-C581-43B0-AA54-45EC15CB9900}" sibTransId="{6916A169-BAF0-4A22-B7B1-0361584C2EDF}"/>
    <dgm:cxn modelId="{215A8DBC-9781-4439-A4BB-FAA699C39A2F}" srcId="{09D9A5FF-F464-4415-A461-348C9D3D25B3}" destId="{9C103E13-361B-43AC-8ABA-9F771FEB7BEC}" srcOrd="1" destOrd="0" parTransId="{320792F0-CA81-4C9C-962A-901B59BC6CC9}" sibTransId="{73271B26-9D3F-441C-9215-832CC08520E5}"/>
    <dgm:cxn modelId="{5772C631-3CE9-466F-B8DE-6AFD531D3DF0}" type="presOf" srcId="{79322BBF-4D39-4AB1-8DA6-1D0D9D2DF08C}" destId="{AC1CD877-1625-4CF6-95B3-FC4828536804}" srcOrd="1" destOrd="0" presId="urn:microsoft.com/office/officeart/2005/8/layout/list1"/>
    <dgm:cxn modelId="{7675C84A-F6DC-4344-AB84-8C7413ACD4AD}" type="presOf" srcId="{4182AAE4-8DD3-426B-80BC-FAC82F2F8242}" destId="{A0303FB8-8D71-4B01-B3D9-B41B16A9CC30}" srcOrd="1" destOrd="0" presId="urn:microsoft.com/office/officeart/2005/8/layout/list1"/>
    <dgm:cxn modelId="{0B70C8E2-33C5-450C-BB49-24B9AF9740A7}" srcId="{09D9A5FF-F464-4415-A461-348C9D3D25B3}" destId="{79322BBF-4D39-4AB1-8DA6-1D0D9D2DF08C}" srcOrd="0" destOrd="0" parTransId="{5C1289A8-DD67-4CD3-914E-4C22DEB01075}" sibTransId="{CBFF26DB-55EE-46A8-823E-999C0C19E239}"/>
    <dgm:cxn modelId="{9B164470-9ECD-4C99-9E43-6F9BCFC99088}" type="presOf" srcId="{C4B02889-7712-4A36-9EA5-CB0662C867A0}" destId="{3D2C10AA-17F3-46A5-BC5F-BD6D56903BBF}" srcOrd="1" destOrd="0" presId="urn:microsoft.com/office/officeart/2005/8/layout/list1"/>
    <dgm:cxn modelId="{B0AD8D2E-39CA-4A34-8E57-1CC3FF09D40B}" srcId="{09D9A5FF-F464-4415-A461-348C9D3D25B3}" destId="{C4B02889-7712-4A36-9EA5-CB0662C867A0}" srcOrd="4" destOrd="0" parTransId="{5366C426-B5A7-448A-8DF5-F7D221E1B2FC}" sibTransId="{3FC3CDAF-B292-474F-A7FC-CE8BC36AC17C}"/>
    <dgm:cxn modelId="{6B47C416-D735-499B-88CF-7083B3ADE46E}" type="presOf" srcId="{4182AAE4-8DD3-426B-80BC-FAC82F2F8242}" destId="{9E7327A1-07D5-4BBA-98EF-2B8A9ABFC235}" srcOrd="0" destOrd="0" presId="urn:microsoft.com/office/officeart/2005/8/layout/list1"/>
    <dgm:cxn modelId="{F984F814-A9A2-4217-AB91-472BE6FF3354}" type="presOf" srcId="{3F403A27-A683-4747-A060-40638EF23258}" destId="{86A9B88C-A3FF-4913-A73C-0B2B41033405}" srcOrd="0" destOrd="0" presId="urn:microsoft.com/office/officeart/2005/8/layout/list1"/>
    <dgm:cxn modelId="{7416AEA9-F6EA-43AB-B9EF-AC338CD86235}" type="presOf" srcId="{1E67F723-67E8-42CC-9AE1-0FA3A4235006}" destId="{355946EB-1E0D-4D04-B346-4F8A1F2AA412}" srcOrd="1" destOrd="0" presId="urn:microsoft.com/office/officeart/2005/8/layout/list1"/>
    <dgm:cxn modelId="{432E7872-F073-4491-8E15-57008BECE51E}" type="presParOf" srcId="{1281DCE3-8AF8-4146-A2E2-0D32B738599D}" destId="{F6DB596D-C6B5-4FC0-8476-684CA83E52D9}" srcOrd="0" destOrd="0" presId="urn:microsoft.com/office/officeart/2005/8/layout/list1"/>
    <dgm:cxn modelId="{27545D83-0248-400B-B104-461696088FA0}" type="presParOf" srcId="{F6DB596D-C6B5-4FC0-8476-684CA83E52D9}" destId="{EF5E0D5E-AD2E-417D-9641-BC83F9BAE290}" srcOrd="0" destOrd="0" presId="urn:microsoft.com/office/officeart/2005/8/layout/list1"/>
    <dgm:cxn modelId="{CFD2A4B7-CB4E-4799-A1CA-3C6196565DED}" type="presParOf" srcId="{F6DB596D-C6B5-4FC0-8476-684CA83E52D9}" destId="{AC1CD877-1625-4CF6-95B3-FC4828536804}" srcOrd="1" destOrd="0" presId="urn:microsoft.com/office/officeart/2005/8/layout/list1"/>
    <dgm:cxn modelId="{1D228AAA-4039-4DD9-864A-DF187DACAFBB}" type="presParOf" srcId="{1281DCE3-8AF8-4146-A2E2-0D32B738599D}" destId="{2B2960D8-9F5F-41B5-B5E0-EAF4C102A09A}" srcOrd="1" destOrd="0" presId="urn:microsoft.com/office/officeart/2005/8/layout/list1"/>
    <dgm:cxn modelId="{08F6BA9B-9CEC-4CDE-9B86-059328D1B462}" type="presParOf" srcId="{1281DCE3-8AF8-4146-A2E2-0D32B738599D}" destId="{DEF78AE3-96F2-45D3-B7CD-C82DE8E64533}" srcOrd="2" destOrd="0" presId="urn:microsoft.com/office/officeart/2005/8/layout/list1"/>
    <dgm:cxn modelId="{7B1BCEFB-57C1-4B77-A4EB-A70BE3D41893}" type="presParOf" srcId="{1281DCE3-8AF8-4146-A2E2-0D32B738599D}" destId="{5B937B4A-6B0A-4B29-A1B9-8A2CB645EA1F}" srcOrd="3" destOrd="0" presId="urn:microsoft.com/office/officeart/2005/8/layout/list1"/>
    <dgm:cxn modelId="{77F57781-24DC-452B-BBA0-9D46ABA3BBE5}" type="presParOf" srcId="{1281DCE3-8AF8-4146-A2E2-0D32B738599D}" destId="{BE0AC88A-A934-4444-989D-A54BDCBFE2C9}" srcOrd="4" destOrd="0" presId="urn:microsoft.com/office/officeart/2005/8/layout/list1"/>
    <dgm:cxn modelId="{51B70511-26F8-4495-98B5-863C482810BD}" type="presParOf" srcId="{BE0AC88A-A934-4444-989D-A54BDCBFE2C9}" destId="{3376CDA9-193A-4F65-A466-C5CD6B71F130}" srcOrd="0" destOrd="0" presId="urn:microsoft.com/office/officeart/2005/8/layout/list1"/>
    <dgm:cxn modelId="{19C95927-D99A-4655-BA16-D420DC8BBDB4}" type="presParOf" srcId="{BE0AC88A-A934-4444-989D-A54BDCBFE2C9}" destId="{1012B060-88D9-4187-8117-1C61544D8E76}" srcOrd="1" destOrd="0" presId="urn:microsoft.com/office/officeart/2005/8/layout/list1"/>
    <dgm:cxn modelId="{46665EA5-01BD-4438-81AC-9948653C0B87}" type="presParOf" srcId="{1281DCE3-8AF8-4146-A2E2-0D32B738599D}" destId="{9D571C8A-28AF-489D-B59C-082149554CCA}" srcOrd="5" destOrd="0" presId="urn:microsoft.com/office/officeart/2005/8/layout/list1"/>
    <dgm:cxn modelId="{4AB47900-0289-405F-BE51-812260FFEFA3}" type="presParOf" srcId="{1281DCE3-8AF8-4146-A2E2-0D32B738599D}" destId="{E5108651-E166-4351-AFF2-884651F0C1FF}" srcOrd="6" destOrd="0" presId="urn:microsoft.com/office/officeart/2005/8/layout/list1"/>
    <dgm:cxn modelId="{6D800B7D-E3E9-4889-A5DD-C1E6C6ECC6CB}" type="presParOf" srcId="{1281DCE3-8AF8-4146-A2E2-0D32B738599D}" destId="{5BDFBDA9-E870-4986-9974-15DEDA239EFD}" srcOrd="7" destOrd="0" presId="urn:microsoft.com/office/officeart/2005/8/layout/list1"/>
    <dgm:cxn modelId="{30BE1C33-1D41-4369-A920-0E7575291E34}" type="presParOf" srcId="{1281DCE3-8AF8-4146-A2E2-0D32B738599D}" destId="{62625392-5F4E-4004-84D1-A6AEEAC251A0}" srcOrd="8" destOrd="0" presId="urn:microsoft.com/office/officeart/2005/8/layout/list1"/>
    <dgm:cxn modelId="{3ABED29C-33BB-4150-8423-448355E7BCE6}" type="presParOf" srcId="{62625392-5F4E-4004-84D1-A6AEEAC251A0}" destId="{C1B58682-1614-4566-BD1D-7C567A74B693}" srcOrd="0" destOrd="0" presId="urn:microsoft.com/office/officeart/2005/8/layout/list1"/>
    <dgm:cxn modelId="{5D01B30B-A6B7-4EAA-9D0F-94DDAC5C89B3}" type="presParOf" srcId="{62625392-5F4E-4004-84D1-A6AEEAC251A0}" destId="{5AE6B00F-95F3-41CF-B9F3-2E041A171AAA}" srcOrd="1" destOrd="0" presId="urn:microsoft.com/office/officeart/2005/8/layout/list1"/>
    <dgm:cxn modelId="{BE39B64A-5C0B-45E5-AA0D-BE27C549CF64}" type="presParOf" srcId="{1281DCE3-8AF8-4146-A2E2-0D32B738599D}" destId="{CBEA017A-DC36-450E-88A7-32ECCB3B7758}" srcOrd="9" destOrd="0" presId="urn:microsoft.com/office/officeart/2005/8/layout/list1"/>
    <dgm:cxn modelId="{9C2E7731-A223-4E98-85FC-03CA9D8B52EC}" type="presParOf" srcId="{1281DCE3-8AF8-4146-A2E2-0D32B738599D}" destId="{FE48FD62-53AD-404F-80AA-EE86D460C4A7}" srcOrd="10" destOrd="0" presId="urn:microsoft.com/office/officeart/2005/8/layout/list1"/>
    <dgm:cxn modelId="{E55F888F-F95B-4A04-A81E-017B00A24335}" type="presParOf" srcId="{1281DCE3-8AF8-4146-A2E2-0D32B738599D}" destId="{ABD70C28-0CE0-4887-83C3-420DB2B10727}" srcOrd="11" destOrd="0" presId="urn:microsoft.com/office/officeart/2005/8/layout/list1"/>
    <dgm:cxn modelId="{A8652ABF-F03E-4FF1-88CE-A845B409B14E}" type="presParOf" srcId="{1281DCE3-8AF8-4146-A2E2-0D32B738599D}" destId="{1948CA6C-667B-43E7-99D1-A627C9E7C35A}" srcOrd="12" destOrd="0" presId="urn:microsoft.com/office/officeart/2005/8/layout/list1"/>
    <dgm:cxn modelId="{7D3D726A-6B0F-4965-8FB3-59E1FE360155}" type="presParOf" srcId="{1948CA6C-667B-43E7-99D1-A627C9E7C35A}" destId="{86A9B88C-A3FF-4913-A73C-0B2B41033405}" srcOrd="0" destOrd="0" presId="urn:microsoft.com/office/officeart/2005/8/layout/list1"/>
    <dgm:cxn modelId="{3C7FB624-9E40-42A7-B170-277A2DF8210A}" type="presParOf" srcId="{1948CA6C-667B-43E7-99D1-A627C9E7C35A}" destId="{68D0B0A5-F1BF-4921-A55E-E328F1F950DD}" srcOrd="1" destOrd="0" presId="urn:microsoft.com/office/officeart/2005/8/layout/list1"/>
    <dgm:cxn modelId="{0F8AD92F-9BFC-4849-99C0-B2C696FCC440}" type="presParOf" srcId="{1281DCE3-8AF8-4146-A2E2-0D32B738599D}" destId="{E0C365AC-E303-4B0C-A286-3B88513179B5}" srcOrd="13" destOrd="0" presId="urn:microsoft.com/office/officeart/2005/8/layout/list1"/>
    <dgm:cxn modelId="{81FF07BC-3081-489C-AAAC-2B4ACE963300}" type="presParOf" srcId="{1281DCE3-8AF8-4146-A2E2-0D32B738599D}" destId="{325CD427-A795-4F19-B2E5-78B59772EDB5}" srcOrd="14" destOrd="0" presId="urn:microsoft.com/office/officeart/2005/8/layout/list1"/>
    <dgm:cxn modelId="{2F348A43-7F11-4438-9539-AFBB640EEDDC}" type="presParOf" srcId="{1281DCE3-8AF8-4146-A2E2-0D32B738599D}" destId="{E3D83A61-0E0C-46BB-A871-DA9F2EA94494}" srcOrd="15" destOrd="0" presId="urn:microsoft.com/office/officeart/2005/8/layout/list1"/>
    <dgm:cxn modelId="{A06CFE7A-80BB-41CC-86BA-B4847679BCDA}" type="presParOf" srcId="{1281DCE3-8AF8-4146-A2E2-0D32B738599D}" destId="{0186AD6D-2F3F-490C-ADFB-382C17A157A3}" srcOrd="16" destOrd="0" presId="urn:microsoft.com/office/officeart/2005/8/layout/list1"/>
    <dgm:cxn modelId="{D7D41A48-7502-42F8-AD27-01A9441FD15D}" type="presParOf" srcId="{0186AD6D-2F3F-490C-ADFB-382C17A157A3}" destId="{F2F83E30-59E0-4016-AA5E-E94D2B89A74D}" srcOrd="0" destOrd="0" presId="urn:microsoft.com/office/officeart/2005/8/layout/list1"/>
    <dgm:cxn modelId="{DDC6CD67-2866-4EA7-9CF8-2F88458C5D31}" type="presParOf" srcId="{0186AD6D-2F3F-490C-ADFB-382C17A157A3}" destId="{3D2C10AA-17F3-46A5-BC5F-BD6D56903BBF}" srcOrd="1" destOrd="0" presId="urn:microsoft.com/office/officeart/2005/8/layout/list1"/>
    <dgm:cxn modelId="{7AA8E604-5083-4BD6-AD01-8DA299143721}" type="presParOf" srcId="{1281DCE3-8AF8-4146-A2E2-0D32B738599D}" destId="{C7BE3085-4C83-46DA-9F67-BEA2A0FC464D}" srcOrd="17" destOrd="0" presId="urn:microsoft.com/office/officeart/2005/8/layout/list1"/>
    <dgm:cxn modelId="{F6936E75-590A-4457-81C9-16C7573D933F}" type="presParOf" srcId="{1281DCE3-8AF8-4146-A2E2-0D32B738599D}" destId="{0F3847D2-2ED1-4C32-9247-8AAE5ADAB4B4}" srcOrd="18" destOrd="0" presId="urn:microsoft.com/office/officeart/2005/8/layout/list1"/>
    <dgm:cxn modelId="{938966BA-77DA-49C0-8EB2-690D5A275C48}" type="presParOf" srcId="{1281DCE3-8AF8-4146-A2E2-0D32B738599D}" destId="{C206A7DF-3EAD-4119-8144-3D9F0F9F1893}" srcOrd="19" destOrd="0" presId="urn:microsoft.com/office/officeart/2005/8/layout/list1"/>
    <dgm:cxn modelId="{0DC3AF58-21FB-494F-B2F5-41DCFDDF73D5}" type="presParOf" srcId="{1281DCE3-8AF8-4146-A2E2-0D32B738599D}" destId="{933F40D0-CCD3-4EA8-B612-4C691B7C0F76}" srcOrd="20" destOrd="0" presId="urn:microsoft.com/office/officeart/2005/8/layout/list1"/>
    <dgm:cxn modelId="{76E6D4A4-A74A-4B48-A398-C448F9369613}" type="presParOf" srcId="{933F40D0-CCD3-4EA8-B612-4C691B7C0F76}" destId="{A88C5AB5-8DAF-4380-8C36-299E6FEBBE6F}" srcOrd="0" destOrd="0" presId="urn:microsoft.com/office/officeart/2005/8/layout/list1"/>
    <dgm:cxn modelId="{A93C9342-B0E0-45C0-9DBB-C933258BD83A}" type="presParOf" srcId="{933F40D0-CCD3-4EA8-B612-4C691B7C0F76}" destId="{355946EB-1E0D-4D04-B346-4F8A1F2AA412}" srcOrd="1" destOrd="0" presId="urn:microsoft.com/office/officeart/2005/8/layout/list1"/>
    <dgm:cxn modelId="{7237D0C7-03C9-4EA1-B7A1-5F3B6F248D48}" type="presParOf" srcId="{1281DCE3-8AF8-4146-A2E2-0D32B738599D}" destId="{E208B66D-2932-4FE0-9F71-12405F52F745}" srcOrd="21" destOrd="0" presId="urn:microsoft.com/office/officeart/2005/8/layout/list1"/>
    <dgm:cxn modelId="{BEBC53B4-F06C-417B-8CBC-2FC3D6F6BF98}" type="presParOf" srcId="{1281DCE3-8AF8-4146-A2E2-0D32B738599D}" destId="{022F3003-DAF0-4E62-A1EF-380B83E01F24}" srcOrd="22" destOrd="0" presId="urn:microsoft.com/office/officeart/2005/8/layout/list1"/>
    <dgm:cxn modelId="{A133E5EC-FB36-48C6-B60D-8AD82481A8E5}" type="presParOf" srcId="{1281DCE3-8AF8-4146-A2E2-0D32B738599D}" destId="{6584FE6B-A0CD-4969-86B9-9914576F5DC3}" srcOrd="23" destOrd="0" presId="urn:microsoft.com/office/officeart/2005/8/layout/list1"/>
    <dgm:cxn modelId="{AC6D4330-F492-4304-BC95-6894DB6B2AB5}" type="presParOf" srcId="{1281DCE3-8AF8-4146-A2E2-0D32B738599D}" destId="{44BD72DD-FB94-4FA5-9187-18DE98384B59}" srcOrd="24" destOrd="0" presId="urn:microsoft.com/office/officeart/2005/8/layout/list1"/>
    <dgm:cxn modelId="{6E4D8F8E-E06A-4FC8-9920-D61889EE0B9A}" type="presParOf" srcId="{44BD72DD-FB94-4FA5-9187-18DE98384B59}" destId="{9E7327A1-07D5-4BBA-98EF-2B8A9ABFC235}" srcOrd="0" destOrd="0" presId="urn:microsoft.com/office/officeart/2005/8/layout/list1"/>
    <dgm:cxn modelId="{19AA9893-B66A-464F-A639-211DBEE8AC01}" type="presParOf" srcId="{44BD72DD-FB94-4FA5-9187-18DE98384B59}" destId="{A0303FB8-8D71-4B01-B3D9-B41B16A9CC30}" srcOrd="1" destOrd="0" presId="urn:microsoft.com/office/officeart/2005/8/layout/list1"/>
    <dgm:cxn modelId="{4F65624B-7B70-4070-9533-05D7F5F35E17}" type="presParOf" srcId="{1281DCE3-8AF8-4146-A2E2-0D32B738599D}" destId="{7B17E94F-3BCA-4358-B314-AE3BE12628F7}" srcOrd="25" destOrd="0" presId="urn:microsoft.com/office/officeart/2005/8/layout/list1"/>
    <dgm:cxn modelId="{71F5F6B9-C781-4688-8B3C-798F209146F8}" type="presParOf" srcId="{1281DCE3-8AF8-4146-A2E2-0D32B738599D}" destId="{7833FB67-4B1B-40D1-BA5C-3765CD671C61}" srcOrd="26" destOrd="0" presId="urn:microsoft.com/office/officeart/2005/8/layout/list1"/>
    <dgm:cxn modelId="{315C463A-872C-4A91-AA4D-097B86275419}" type="presParOf" srcId="{1281DCE3-8AF8-4146-A2E2-0D32B738599D}" destId="{1EDA7B59-4BF5-41B0-BC65-287955387452}" srcOrd="27" destOrd="0" presId="urn:microsoft.com/office/officeart/2005/8/layout/list1"/>
    <dgm:cxn modelId="{32CD51B4-902A-4D93-8B06-1EB6A93D66C2}" type="presParOf" srcId="{1281DCE3-8AF8-4146-A2E2-0D32B738599D}" destId="{75BA7EFF-F94D-41A1-AC32-1AFC65122653}" srcOrd="28" destOrd="0" presId="urn:microsoft.com/office/officeart/2005/8/layout/list1"/>
    <dgm:cxn modelId="{E76AF676-83C5-4184-A975-633378B904C9}" type="presParOf" srcId="{75BA7EFF-F94D-41A1-AC32-1AFC65122653}" destId="{1794C5BA-5544-4649-B2CB-5521C7461D3C}" srcOrd="0" destOrd="0" presId="urn:microsoft.com/office/officeart/2005/8/layout/list1"/>
    <dgm:cxn modelId="{14049CB9-CB81-4D41-A579-BCF98761FA24}" type="presParOf" srcId="{75BA7EFF-F94D-41A1-AC32-1AFC65122653}" destId="{291C5390-64C2-48E8-824E-6CD44AC45D81}" srcOrd="1" destOrd="0" presId="urn:microsoft.com/office/officeart/2005/8/layout/list1"/>
    <dgm:cxn modelId="{8A4F2FB2-8CC1-4143-A5B2-075DD4879B2B}" type="presParOf" srcId="{1281DCE3-8AF8-4146-A2E2-0D32B738599D}" destId="{955F64CA-70D0-401E-9BA3-A3C9F011DC23}" srcOrd="29" destOrd="0" presId="urn:microsoft.com/office/officeart/2005/8/layout/list1"/>
    <dgm:cxn modelId="{17D2A275-056A-4D85-96EB-C94D98689B0D}" type="presParOf" srcId="{1281DCE3-8AF8-4146-A2E2-0D32B738599D}" destId="{1076ECC0-4ACF-4CD2-98EF-18C4AFFCCA38}" srcOrd="30" destOrd="0" presId="urn:microsoft.com/office/officeart/2005/8/layout/list1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2DF59D6-4AC0-4231-A422-590CB442BF80}" type="doc">
      <dgm:prSet loTypeId="urn:microsoft.com/office/officeart/2005/8/layout/pList2" loCatId="list" qsTypeId="urn:microsoft.com/office/officeart/2005/8/quickstyle/3d3" qsCatId="3D" csTypeId="urn:microsoft.com/office/officeart/2005/8/colors/accent6_2" csCatId="accent6" phldr="1"/>
      <dgm:spPr/>
    </dgm:pt>
    <dgm:pt modelId="{CF0832EB-2CEE-4D18-8938-C088BE3503F0}">
      <dgm:prSet phldrT="[Текст]"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«Музейное  дело»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9,4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86F92AC-71B3-45FD-8457-2CA9C4ACF386}" type="parTrans" cxnId="{AC62F25D-0874-4638-A13C-E5B53BA8AEF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1366F76-AC7E-43F4-B164-502E7F9AD0CE}" type="sibTrans" cxnId="{AC62F25D-0874-4638-A13C-E5B53BA8AEF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150116D-C02D-4382-9564-23F7C1176281}">
      <dgm:prSet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«Дополнительное образование детей в сфере культуры» 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38,5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8A4AC28-5E6F-4AC2-ADEA-8996DC47753E}" type="parTrans" cxnId="{17E68C8F-38D3-4578-837B-42C7C050C1BC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215D61A-59B4-4F9C-9970-A67DEB3703AD}" type="sibTrans" cxnId="{17E68C8F-38D3-4578-837B-42C7C050C1BC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80DED9F-882D-409B-A18B-914281962543}">
      <dgm:prSet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«Обеспечение реализации муниципальной программы и прочие мероприятия в области культуры» 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30,8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AD52483-2922-45DD-B319-21FA55785E4E}" type="parTrans" cxnId="{16DAE623-DBB3-4200-9CFE-8FF65ED50EAE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49EAC27-4926-4DAA-AB33-1D90C201F878}" type="sibTrans" cxnId="{16DAE623-DBB3-4200-9CFE-8FF65ED50EAE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8642CB0-C0E5-433C-AA5B-FE99D43DC90F}">
      <dgm:prSet phldrT="[Текст]"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«Организация культурно-досуговой деятельности и народного творчества»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18,6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8DB1927-B024-4D6E-B8EB-4DA6E31B80F6}" type="sibTrans" cxnId="{C6E9B3EA-1187-4366-90A2-C27359270343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7E8CCF-4D0E-4CB1-9A07-C0B8ABECCE34}" type="parTrans" cxnId="{C6E9B3EA-1187-4366-90A2-C27359270343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A148033-8C5B-4A53-91ED-BCAB0114D5BD}">
      <dgm:prSet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«Развитие библиотечного дела» 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19,8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151B2ED-0C2C-4B01-8A06-D8316426720C}" type="parTrans" cxnId="{7601C519-9C07-4C15-8E2E-B160D74B11F4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3A11E63-F17B-435D-AACC-ADC55B563853}" type="sibTrans" cxnId="{7601C519-9C07-4C15-8E2E-B160D74B11F4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62F658-7896-4EC9-AA2F-EB7C21819808}" type="pres">
      <dgm:prSet presAssocID="{62DF59D6-4AC0-4231-A422-590CB442BF80}" presName="Name0" presStyleCnt="0">
        <dgm:presLayoutVars>
          <dgm:dir/>
          <dgm:resizeHandles val="exact"/>
        </dgm:presLayoutVars>
      </dgm:prSet>
      <dgm:spPr/>
    </dgm:pt>
    <dgm:pt modelId="{8C6B6844-87B8-48CC-BBC3-168212AC8D85}" type="pres">
      <dgm:prSet presAssocID="{62DF59D6-4AC0-4231-A422-590CB442BF80}" presName="bkgdShp" presStyleLbl="alignAccFollowNode1" presStyleIdx="0" presStyleCnt="1" custLinFactNeighborY="3367"/>
      <dgm:spPr/>
    </dgm:pt>
    <dgm:pt modelId="{3C9705F8-419C-40D7-A6C1-E4D545D16F43}" type="pres">
      <dgm:prSet presAssocID="{62DF59D6-4AC0-4231-A422-590CB442BF80}" presName="linComp" presStyleCnt="0"/>
      <dgm:spPr/>
    </dgm:pt>
    <dgm:pt modelId="{5DC0BA61-6654-4CF0-8E03-129DBA5CB82F}" type="pres">
      <dgm:prSet presAssocID="{C8642CB0-C0E5-433C-AA5B-FE99D43DC90F}" presName="compNode" presStyleCnt="0"/>
      <dgm:spPr/>
    </dgm:pt>
    <dgm:pt modelId="{3C0D13BA-7F0D-40A2-80CA-FB9C86F35B64}" type="pres">
      <dgm:prSet presAssocID="{C8642CB0-C0E5-433C-AA5B-FE99D43DC90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0F4A8-E455-41C4-8F12-427487B29EF1}" type="pres">
      <dgm:prSet presAssocID="{C8642CB0-C0E5-433C-AA5B-FE99D43DC90F}" presName="invisiNode" presStyleLbl="node1" presStyleIdx="0" presStyleCnt="5"/>
      <dgm:spPr/>
    </dgm:pt>
    <dgm:pt modelId="{321DB0EC-8A9A-4860-AFFE-523EA0CEB917}" type="pres">
      <dgm:prSet presAssocID="{C8642CB0-C0E5-433C-AA5B-FE99D43DC90F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8F4CC47-EE40-4F6C-A29E-F883D90A4D83}" type="pres">
      <dgm:prSet presAssocID="{88DB1927-B024-4D6E-B8EB-4DA6E31B80F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592114-4E22-461D-A9A5-EA5F216952A3}" type="pres">
      <dgm:prSet presAssocID="{CF0832EB-2CEE-4D18-8938-C088BE3503F0}" presName="compNode" presStyleCnt="0"/>
      <dgm:spPr/>
    </dgm:pt>
    <dgm:pt modelId="{A84CDF55-BA45-4266-9447-3CA17003BEDF}" type="pres">
      <dgm:prSet presAssocID="{CF0832EB-2CEE-4D18-8938-C088BE3503F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06576-FC6D-487B-99D0-3F848E1600E9}" type="pres">
      <dgm:prSet presAssocID="{CF0832EB-2CEE-4D18-8938-C088BE3503F0}" presName="invisiNode" presStyleLbl="node1" presStyleIdx="1" presStyleCnt="5"/>
      <dgm:spPr/>
    </dgm:pt>
    <dgm:pt modelId="{DF336B90-CFE6-44B2-8F55-BD0A2FD50483}" type="pres">
      <dgm:prSet presAssocID="{CF0832EB-2CEE-4D18-8938-C088BE3503F0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FDB231E-73D5-4DC3-920B-D6E7DB8FBF70}" type="pres">
      <dgm:prSet presAssocID="{E1366F76-AC7E-43F4-B164-502E7F9AD0C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0FD0D24-881E-49F1-B0E0-406852577FC6}" type="pres">
      <dgm:prSet presAssocID="{1A148033-8C5B-4A53-91ED-BCAB0114D5BD}" presName="compNode" presStyleCnt="0"/>
      <dgm:spPr/>
    </dgm:pt>
    <dgm:pt modelId="{25D7E82F-C957-4A46-81E3-BD86F305F867}" type="pres">
      <dgm:prSet presAssocID="{1A148033-8C5B-4A53-91ED-BCAB0114D5BD}" presName="node" presStyleLbl="node1" presStyleIdx="2" presStyleCnt="5" custScaleX="108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3094A-413F-442E-B64F-0405F3C1240C}" type="pres">
      <dgm:prSet presAssocID="{1A148033-8C5B-4A53-91ED-BCAB0114D5BD}" presName="invisiNode" presStyleLbl="node1" presStyleIdx="2" presStyleCnt="5"/>
      <dgm:spPr/>
    </dgm:pt>
    <dgm:pt modelId="{9107FE8C-2309-4618-B73E-60A940705D79}" type="pres">
      <dgm:prSet presAssocID="{1A148033-8C5B-4A53-91ED-BCAB0114D5BD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E287B82-991A-4398-A6C7-0CB22195DB6C}" type="pres">
      <dgm:prSet presAssocID="{23A11E63-F17B-435D-AACC-ADC55B5638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E6C7B9-6FA7-429B-9C95-B0FD2F4CB570}" type="pres">
      <dgm:prSet presAssocID="{A150116D-C02D-4382-9564-23F7C1176281}" presName="compNode" presStyleCnt="0"/>
      <dgm:spPr/>
    </dgm:pt>
    <dgm:pt modelId="{53136B48-75FC-47F3-9C81-4ED86B5F43C5}" type="pres">
      <dgm:prSet presAssocID="{A150116D-C02D-4382-9564-23F7C117628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264B1-BDB0-4E45-983A-BEC59212B81B}" type="pres">
      <dgm:prSet presAssocID="{A150116D-C02D-4382-9564-23F7C1176281}" presName="invisiNode" presStyleLbl="node1" presStyleIdx="3" presStyleCnt="5"/>
      <dgm:spPr/>
    </dgm:pt>
    <dgm:pt modelId="{1996B8A9-4066-48CE-9199-910D9D4F3147}" type="pres">
      <dgm:prSet presAssocID="{A150116D-C02D-4382-9564-23F7C1176281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4AF48A1-8069-4297-AE15-E56DF8D4D014}" type="pres">
      <dgm:prSet presAssocID="{F215D61A-59B4-4F9C-9970-A67DEB3703A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009A80B-514E-431D-AC0E-936347153006}" type="pres">
      <dgm:prSet presAssocID="{980DED9F-882D-409B-A18B-914281962543}" presName="compNode" presStyleCnt="0"/>
      <dgm:spPr/>
    </dgm:pt>
    <dgm:pt modelId="{1AF3F20D-A39B-457A-AD25-01BDECDF522D}" type="pres">
      <dgm:prSet presAssocID="{980DED9F-882D-409B-A18B-91428196254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F6FAB-BB84-48D2-8CA5-BDF0FBE79CE7}" type="pres">
      <dgm:prSet presAssocID="{980DED9F-882D-409B-A18B-914281962543}" presName="invisiNode" presStyleLbl="node1" presStyleIdx="4" presStyleCnt="5"/>
      <dgm:spPr/>
    </dgm:pt>
    <dgm:pt modelId="{3D446AE6-933F-47A0-AA66-8AF038ECCC63}" type="pres">
      <dgm:prSet presAssocID="{980DED9F-882D-409B-A18B-914281962543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7601C519-9C07-4C15-8E2E-B160D74B11F4}" srcId="{62DF59D6-4AC0-4231-A422-590CB442BF80}" destId="{1A148033-8C5B-4A53-91ED-BCAB0114D5BD}" srcOrd="2" destOrd="0" parTransId="{8151B2ED-0C2C-4B01-8A06-D8316426720C}" sibTransId="{23A11E63-F17B-435D-AACC-ADC55B563853}"/>
    <dgm:cxn modelId="{87706EE3-94F9-4AC3-954E-6DF643B438C2}" type="presOf" srcId="{88DB1927-B024-4D6E-B8EB-4DA6E31B80F6}" destId="{08F4CC47-EE40-4F6C-A29E-F883D90A4D83}" srcOrd="0" destOrd="0" presId="urn:microsoft.com/office/officeart/2005/8/layout/pList2"/>
    <dgm:cxn modelId="{16DAE623-DBB3-4200-9CFE-8FF65ED50EAE}" srcId="{62DF59D6-4AC0-4231-A422-590CB442BF80}" destId="{980DED9F-882D-409B-A18B-914281962543}" srcOrd="4" destOrd="0" parTransId="{8AD52483-2922-45DD-B319-21FA55785E4E}" sibTransId="{449EAC27-4926-4DAA-AB33-1D90C201F878}"/>
    <dgm:cxn modelId="{D2808CF6-03B2-4BD9-8F20-C2D9F98C4F85}" type="presOf" srcId="{23A11E63-F17B-435D-AACC-ADC55B563853}" destId="{DE287B82-991A-4398-A6C7-0CB22195DB6C}" srcOrd="0" destOrd="0" presId="urn:microsoft.com/office/officeart/2005/8/layout/pList2"/>
    <dgm:cxn modelId="{2C61C77C-9110-4FE4-A2EA-342F1013874E}" type="presOf" srcId="{C8642CB0-C0E5-433C-AA5B-FE99D43DC90F}" destId="{3C0D13BA-7F0D-40A2-80CA-FB9C86F35B64}" srcOrd="0" destOrd="0" presId="urn:microsoft.com/office/officeart/2005/8/layout/pList2"/>
    <dgm:cxn modelId="{A11E9FE4-1124-4EFB-A1DA-1B382E2EC44B}" type="presOf" srcId="{F215D61A-59B4-4F9C-9970-A67DEB3703AD}" destId="{D4AF48A1-8069-4297-AE15-E56DF8D4D014}" srcOrd="0" destOrd="0" presId="urn:microsoft.com/office/officeart/2005/8/layout/pList2"/>
    <dgm:cxn modelId="{9BA42927-E3D4-4446-8C10-CB8024391041}" type="presOf" srcId="{1A148033-8C5B-4A53-91ED-BCAB0114D5BD}" destId="{25D7E82F-C957-4A46-81E3-BD86F305F867}" srcOrd="0" destOrd="0" presId="urn:microsoft.com/office/officeart/2005/8/layout/pList2"/>
    <dgm:cxn modelId="{AC62F25D-0874-4638-A13C-E5B53BA8AEF7}" srcId="{62DF59D6-4AC0-4231-A422-590CB442BF80}" destId="{CF0832EB-2CEE-4D18-8938-C088BE3503F0}" srcOrd="1" destOrd="0" parTransId="{886F92AC-71B3-45FD-8457-2CA9C4ACF386}" sibTransId="{E1366F76-AC7E-43F4-B164-502E7F9AD0CE}"/>
    <dgm:cxn modelId="{E5E5B37A-4E53-4E2B-903C-53F47608AC43}" type="presOf" srcId="{A150116D-C02D-4382-9564-23F7C1176281}" destId="{53136B48-75FC-47F3-9C81-4ED86B5F43C5}" srcOrd="0" destOrd="0" presId="urn:microsoft.com/office/officeart/2005/8/layout/pList2"/>
    <dgm:cxn modelId="{0B9D76BC-0D38-4CAF-8A95-EF80453E6D6E}" type="presOf" srcId="{E1366F76-AC7E-43F4-B164-502E7F9AD0CE}" destId="{CFDB231E-73D5-4DC3-920B-D6E7DB8FBF70}" srcOrd="0" destOrd="0" presId="urn:microsoft.com/office/officeart/2005/8/layout/pList2"/>
    <dgm:cxn modelId="{17E68C8F-38D3-4578-837B-42C7C050C1BC}" srcId="{62DF59D6-4AC0-4231-A422-590CB442BF80}" destId="{A150116D-C02D-4382-9564-23F7C1176281}" srcOrd="3" destOrd="0" parTransId="{E8A4AC28-5E6F-4AC2-ADEA-8996DC47753E}" sibTransId="{F215D61A-59B4-4F9C-9970-A67DEB3703AD}"/>
    <dgm:cxn modelId="{D9EE1A2E-4812-4B92-97D8-601FFAA1A0A6}" type="presOf" srcId="{980DED9F-882D-409B-A18B-914281962543}" destId="{1AF3F20D-A39B-457A-AD25-01BDECDF522D}" srcOrd="0" destOrd="0" presId="urn:microsoft.com/office/officeart/2005/8/layout/pList2"/>
    <dgm:cxn modelId="{64EE3F4D-23A9-4398-AF49-6D594F1552EF}" type="presOf" srcId="{62DF59D6-4AC0-4231-A422-590CB442BF80}" destId="{E762F658-7896-4EC9-AA2F-EB7C21819808}" srcOrd="0" destOrd="0" presId="urn:microsoft.com/office/officeart/2005/8/layout/pList2"/>
    <dgm:cxn modelId="{22A7B9FA-15F5-49F4-AEA1-9891DFF06355}" type="presOf" srcId="{CF0832EB-2CEE-4D18-8938-C088BE3503F0}" destId="{A84CDF55-BA45-4266-9447-3CA17003BEDF}" srcOrd="0" destOrd="0" presId="urn:microsoft.com/office/officeart/2005/8/layout/pList2"/>
    <dgm:cxn modelId="{C6E9B3EA-1187-4366-90A2-C27359270343}" srcId="{62DF59D6-4AC0-4231-A422-590CB442BF80}" destId="{C8642CB0-C0E5-433C-AA5B-FE99D43DC90F}" srcOrd="0" destOrd="0" parTransId="{417E8CCF-4D0E-4CB1-9A07-C0B8ABECCE34}" sibTransId="{88DB1927-B024-4D6E-B8EB-4DA6E31B80F6}"/>
    <dgm:cxn modelId="{AFE55C67-C137-4596-AA50-4B2E73A5D627}" type="presParOf" srcId="{E762F658-7896-4EC9-AA2F-EB7C21819808}" destId="{8C6B6844-87B8-48CC-BBC3-168212AC8D85}" srcOrd="0" destOrd="0" presId="urn:microsoft.com/office/officeart/2005/8/layout/pList2"/>
    <dgm:cxn modelId="{0E20D04B-A391-4F74-98AB-109D389021EB}" type="presParOf" srcId="{E762F658-7896-4EC9-AA2F-EB7C21819808}" destId="{3C9705F8-419C-40D7-A6C1-E4D545D16F43}" srcOrd="1" destOrd="0" presId="urn:microsoft.com/office/officeart/2005/8/layout/pList2"/>
    <dgm:cxn modelId="{D7632276-B46E-4045-B09F-8394E3D13183}" type="presParOf" srcId="{3C9705F8-419C-40D7-A6C1-E4D545D16F43}" destId="{5DC0BA61-6654-4CF0-8E03-129DBA5CB82F}" srcOrd="0" destOrd="0" presId="urn:microsoft.com/office/officeart/2005/8/layout/pList2"/>
    <dgm:cxn modelId="{C5073EF0-8AEF-48F8-94D5-B535FE0D9D1E}" type="presParOf" srcId="{5DC0BA61-6654-4CF0-8E03-129DBA5CB82F}" destId="{3C0D13BA-7F0D-40A2-80CA-FB9C86F35B64}" srcOrd="0" destOrd="0" presId="urn:microsoft.com/office/officeart/2005/8/layout/pList2"/>
    <dgm:cxn modelId="{475C83F8-9A3B-4580-8F04-DF6F6F99B753}" type="presParOf" srcId="{5DC0BA61-6654-4CF0-8E03-129DBA5CB82F}" destId="{2C00F4A8-E455-41C4-8F12-427487B29EF1}" srcOrd="1" destOrd="0" presId="urn:microsoft.com/office/officeart/2005/8/layout/pList2"/>
    <dgm:cxn modelId="{B86E1233-F1FA-4D10-97B5-EDED4E9BDD59}" type="presParOf" srcId="{5DC0BA61-6654-4CF0-8E03-129DBA5CB82F}" destId="{321DB0EC-8A9A-4860-AFFE-523EA0CEB917}" srcOrd="2" destOrd="0" presId="urn:microsoft.com/office/officeart/2005/8/layout/pList2"/>
    <dgm:cxn modelId="{4353B4C1-D42A-4A08-9000-67F8B9D91944}" type="presParOf" srcId="{3C9705F8-419C-40D7-A6C1-E4D545D16F43}" destId="{08F4CC47-EE40-4F6C-A29E-F883D90A4D83}" srcOrd="1" destOrd="0" presId="urn:microsoft.com/office/officeart/2005/8/layout/pList2"/>
    <dgm:cxn modelId="{FE7490DE-90C2-4183-A9FF-45C3FCAFDCFB}" type="presParOf" srcId="{3C9705F8-419C-40D7-A6C1-E4D545D16F43}" destId="{41592114-4E22-461D-A9A5-EA5F216952A3}" srcOrd="2" destOrd="0" presId="urn:microsoft.com/office/officeart/2005/8/layout/pList2"/>
    <dgm:cxn modelId="{07E19556-B0F3-4DB5-AF92-0018ECCD733A}" type="presParOf" srcId="{41592114-4E22-461D-A9A5-EA5F216952A3}" destId="{A84CDF55-BA45-4266-9447-3CA17003BEDF}" srcOrd="0" destOrd="0" presId="urn:microsoft.com/office/officeart/2005/8/layout/pList2"/>
    <dgm:cxn modelId="{64F32218-BF78-4C71-9DF7-BD758AEEEA26}" type="presParOf" srcId="{41592114-4E22-461D-A9A5-EA5F216952A3}" destId="{D9706576-FC6D-487B-99D0-3F848E1600E9}" srcOrd="1" destOrd="0" presId="urn:microsoft.com/office/officeart/2005/8/layout/pList2"/>
    <dgm:cxn modelId="{D3B6A6AB-D372-48EB-8343-6431F5AF2173}" type="presParOf" srcId="{41592114-4E22-461D-A9A5-EA5F216952A3}" destId="{DF336B90-CFE6-44B2-8F55-BD0A2FD50483}" srcOrd="2" destOrd="0" presId="urn:microsoft.com/office/officeart/2005/8/layout/pList2"/>
    <dgm:cxn modelId="{0CE279EC-99E2-4167-8CE0-C8A6BC23D84B}" type="presParOf" srcId="{3C9705F8-419C-40D7-A6C1-E4D545D16F43}" destId="{CFDB231E-73D5-4DC3-920B-D6E7DB8FBF70}" srcOrd="3" destOrd="0" presId="urn:microsoft.com/office/officeart/2005/8/layout/pList2"/>
    <dgm:cxn modelId="{FE8F254C-F894-484F-AC79-E97DDE2E83F8}" type="presParOf" srcId="{3C9705F8-419C-40D7-A6C1-E4D545D16F43}" destId="{20FD0D24-881E-49F1-B0E0-406852577FC6}" srcOrd="4" destOrd="0" presId="urn:microsoft.com/office/officeart/2005/8/layout/pList2"/>
    <dgm:cxn modelId="{B7730EE4-D7CB-4E29-A180-AAA5C98FE076}" type="presParOf" srcId="{20FD0D24-881E-49F1-B0E0-406852577FC6}" destId="{25D7E82F-C957-4A46-81E3-BD86F305F867}" srcOrd="0" destOrd="0" presId="urn:microsoft.com/office/officeart/2005/8/layout/pList2"/>
    <dgm:cxn modelId="{14BBBE3B-377D-4933-AEB0-5465AA592FD3}" type="presParOf" srcId="{20FD0D24-881E-49F1-B0E0-406852577FC6}" destId="{4473094A-413F-442E-B64F-0405F3C1240C}" srcOrd="1" destOrd="0" presId="urn:microsoft.com/office/officeart/2005/8/layout/pList2"/>
    <dgm:cxn modelId="{D6380DB2-4E32-4C12-B2C0-18CE07F45C66}" type="presParOf" srcId="{20FD0D24-881E-49F1-B0E0-406852577FC6}" destId="{9107FE8C-2309-4618-B73E-60A940705D79}" srcOrd="2" destOrd="0" presId="urn:microsoft.com/office/officeart/2005/8/layout/pList2"/>
    <dgm:cxn modelId="{7FE32657-133C-4A39-8EF3-035484A09D3E}" type="presParOf" srcId="{3C9705F8-419C-40D7-A6C1-E4D545D16F43}" destId="{DE287B82-991A-4398-A6C7-0CB22195DB6C}" srcOrd="5" destOrd="0" presId="urn:microsoft.com/office/officeart/2005/8/layout/pList2"/>
    <dgm:cxn modelId="{0FF0CC14-1649-47D1-8118-0F1285C17D3F}" type="presParOf" srcId="{3C9705F8-419C-40D7-A6C1-E4D545D16F43}" destId="{61E6C7B9-6FA7-429B-9C95-B0FD2F4CB570}" srcOrd="6" destOrd="0" presId="urn:microsoft.com/office/officeart/2005/8/layout/pList2"/>
    <dgm:cxn modelId="{4C07ED7B-3A87-44B0-ABF5-679B688F44B7}" type="presParOf" srcId="{61E6C7B9-6FA7-429B-9C95-B0FD2F4CB570}" destId="{53136B48-75FC-47F3-9C81-4ED86B5F43C5}" srcOrd="0" destOrd="0" presId="urn:microsoft.com/office/officeart/2005/8/layout/pList2"/>
    <dgm:cxn modelId="{B7D3C864-C5C3-4D08-AD92-5A2B42A930EF}" type="presParOf" srcId="{61E6C7B9-6FA7-429B-9C95-B0FD2F4CB570}" destId="{849264B1-BDB0-4E45-983A-BEC59212B81B}" srcOrd="1" destOrd="0" presId="urn:microsoft.com/office/officeart/2005/8/layout/pList2"/>
    <dgm:cxn modelId="{7C229CB4-E876-4557-B56A-F5C69335D3B0}" type="presParOf" srcId="{61E6C7B9-6FA7-429B-9C95-B0FD2F4CB570}" destId="{1996B8A9-4066-48CE-9199-910D9D4F3147}" srcOrd="2" destOrd="0" presId="urn:microsoft.com/office/officeart/2005/8/layout/pList2"/>
    <dgm:cxn modelId="{69ACDC40-F643-4EC1-A66F-1D8A5591821F}" type="presParOf" srcId="{3C9705F8-419C-40D7-A6C1-E4D545D16F43}" destId="{D4AF48A1-8069-4297-AE15-E56DF8D4D014}" srcOrd="7" destOrd="0" presId="urn:microsoft.com/office/officeart/2005/8/layout/pList2"/>
    <dgm:cxn modelId="{C158674F-40EA-4EFA-9EDD-B30BB1076595}" type="presParOf" srcId="{3C9705F8-419C-40D7-A6C1-E4D545D16F43}" destId="{F009A80B-514E-431D-AC0E-936347153006}" srcOrd="8" destOrd="0" presId="urn:microsoft.com/office/officeart/2005/8/layout/pList2"/>
    <dgm:cxn modelId="{7EC7D08D-5C1D-4581-82E7-488EFFE3CDBA}" type="presParOf" srcId="{F009A80B-514E-431D-AC0E-936347153006}" destId="{1AF3F20D-A39B-457A-AD25-01BDECDF522D}" srcOrd="0" destOrd="0" presId="urn:microsoft.com/office/officeart/2005/8/layout/pList2"/>
    <dgm:cxn modelId="{32105AD6-A3A2-4A8B-A197-43DA88FA568E}" type="presParOf" srcId="{F009A80B-514E-431D-AC0E-936347153006}" destId="{48BF6FAB-BB84-48D2-8CA5-BDF0FBE79CE7}" srcOrd="1" destOrd="0" presId="urn:microsoft.com/office/officeart/2005/8/layout/pList2"/>
    <dgm:cxn modelId="{A99906FC-B666-4C29-8313-FDABA2899E1D}" type="presParOf" srcId="{F009A80B-514E-431D-AC0E-936347153006}" destId="{3D446AE6-933F-47A0-AA66-8AF038ECCC63}" srcOrd="2" destOrd="0" presId="urn:microsoft.com/office/officeart/2005/8/layout/p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D9A5FF-F464-4415-A461-348C9D3D25B3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9805B1D-0771-47B4-BF4F-E5ACFC57A1D1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мероприятий в области культуры, искусства и дополнительного образования детей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77E5424-C581-43B0-AA54-45EC15CB9900}" type="parTrans" cxnId="{2BA62DE8-89F2-495A-9143-6DA4A739DB4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916A169-BAF0-4A22-B7B1-0361584C2EDF}" type="sibTrans" cxnId="{2BA62DE8-89F2-495A-9143-6DA4A739DB4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F403A27-A683-4747-A060-40638EF23258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на выполнение функций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3B1BBEF-BD80-4635-868A-9F66D3E86B44}" type="parTrans" cxnId="{AE7DEB0F-F9BF-45EA-8500-61591F0CCC79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78AB636-0E67-4B0E-86CD-DB24864A3688}" type="sibTrans" cxnId="{AE7DEB0F-F9BF-45EA-8500-61591F0CCC79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4B02889-7712-4A36-9EA5-CB0662C867A0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Развитие и укрепление материально-технической базы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366C426-B5A7-448A-8DF5-F7D221E1B2FC}" type="parTrans" cxnId="{B0AD8D2E-39CA-4A34-8E57-1CC3FF09D40B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FC3CDAF-B292-474F-A7FC-CE8BC36AC17C}" type="sibTrans" cxnId="{B0AD8D2E-39CA-4A34-8E57-1CC3FF09D40B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E67F723-67E8-42CC-9AE1-0FA3A4235006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Стипендии одаренным детям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D20307F-519B-47CF-AAC0-38C4D27F3BD5}" type="parTrans" cxnId="{FFE74E96-0D2C-4BC1-BB94-93384F17FE16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5AD16AB-2B4A-4CE6-9255-F7AE975B8E75}" type="sibTrans" cxnId="{FFE74E96-0D2C-4BC1-BB94-93384F17FE16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82AAE4-8DD3-426B-80BC-FAC82F2F8242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на софинансирование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3E59BE2-8190-4D31-B125-A294CB9255FB}" type="parTrans" cxnId="{7060CD95-B078-45B5-97F9-C727CCF6345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D71C91C-FBC6-406A-BD77-2B68287CB454}" type="sibTrans" cxnId="{7060CD95-B078-45B5-97F9-C727CCF6345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C103E13-361B-43AC-8ABA-9F771FEB7BEC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Выполнение обязательств перед физическими лицами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0792F0-CA81-4C9C-962A-901B59BC6CC9}" type="parTrans" cxnId="{215A8DBC-9781-4439-A4BB-FAA699C39A2F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3271B26-9D3F-441C-9215-832CC08520E5}" type="sibTrans" cxnId="{215A8DBC-9781-4439-A4BB-FAA699C39A2F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9EC7ABD-6B83-4CC3-A13B-5A638084219E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Содержание имущества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9DA0A65-A6D6-4657-B9FC-E1D07B92D9A7}" type="parTrans" cxnId="{57EA35D5-55B9-4FD9-85EF-918789B60353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F884CDC-7473-41CF-B2D1-E46693187C2A}" type="sibTrans" cxnId="{57EA35D5-55B9-4FD9-85EF-918789B60353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81DCE3-8AF8-4146-A2E2-0D32B738599D}" type="pres">
      <dgm:prSet presAssocID="{09D9A5FF-F464-4415-A461-348C9D3D25B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0AC88A-A934-4444-989D-A54BDCBFE2C9}" type="pres">
      <dgm:prSet presAssocID="{9C103E13-361B-43AC-8ABA-9F771FEB7BEC}" presName="parentLin" presStyleCnt="0"/>
      <dgm:spPr/>
    </dgm:pt>
    <dgm:pt modelId="{3376CDA9-193A-4F65-A466-C5CD6B71F130}" type="pres">
      <dgm:prSet presAssocID="{9C103E13-361B-43AC-8ABA-9F771FEB7BEC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1012B060-88D9-4187-8117-1C61544D8E76}" type="pres">
      <dgm:prSet presAssocID="{9C103E13-361B-43AC-8ABA-9F771FEB7BEC}" presName="parentText" presStyleLbl="node1" presStyleIdx="0" presStyleCnt="7" custScaleX="99454" custLinFactX="18212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571C8A-28AF-489D-B59C-082149554CCA}" type="pres">
      <dgm:prSet presAssocID="{9C103E13-361B-43AC-8ABA-9F771FEB7BEC}" presName="negativeSpace" presStyleCnt="0"/>
      <dgm:spPr/>
    </dgm:pt>
    <dgm:pt modelId="{E5108651-E166-4351-AFF2-884651F0C1FF}" type="pres">
      <dgm:prSet presAssocID="{9C103E13-361B-43AC-8ABA-9F771FEB7BEC}" presName="childText" presStyleLbl="conFgAcc1" presStyleIdx="0" presStyleCnt="7">
        <dgm:presLayoutVars>
          <dgm:bulletEnabled val="1"/>
        </dgm:presLayoutVars>
      </dgm:prSet>
      <dgm:spPr/>
    </dgm:pt>
    <dgm:pt modelId="{5BDFBDA9-E870-4986-9974-15DEDA239EFD}" type="pres">
      <dgm:prSet presAssocID="{73271B26-9D3F-441C-9215-832CC08520E5}" presName="spaceBetweenRectangles" presStyleCnt="0"/>
      <dgm:spPr/>
    </dgm:pt>
    <dgm:pt modelId="{62625392-5F4E-4004-84D1-A6AEEAC251A0}" type="pres">
      <dgm:prSet presAssocID="{79EC7ABD-6B83-4CC3-A13B-5A638084219E}" presName="parentLin" presStyleCnt="0"/>
      <dgm:spPr/>
    </dgm:pt>
    <dgm:pt modelId="{C1B58682-1614-4566-BD1D-7C567A74B693}" type="pres">
      <dgm:prSet presAssocID="{79EC7ABD-6B83-4CC3-A13B-5A638084219E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5AE6B00F-95F3-41CF-B9F3-2E041A171AAA}" type="pres">
      <dgm:prSet presAssocID="{79EC7ABD-6B83-4CC3-A13B-5A638084219E}" presName="parentText" presStyleLbl="node1" presStyleIdx="1" presStyleCnt="7" custLinFactX="18430" custLinFactNeighborX="100000" custLinFactNeighborY="-77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A017A-DC36-450E-88A7-32ECCB3B7758}" type="pres">
      <dgm:prSet presAssocID="{79EC7ABD-6B83-4CC3-A13B-5A638084219E}" presName="negativeSpace" presStyleCnt="0"/>
      <dgm:spPr/>
    </dgm:pt>
    <dgm:pt modelId="{FE48FD62-53AD-404F-80AA-EE86D460C4A7}" type="pres">
      <dgm:prSet presAssocID="{79EC7ABD-6B83-4CC3-A13B-5A638084219E}" presName="childText" presStyleLbl="conFgAcc1" presStyleIdx="1" presStyleCnt="7">
        <dgm:presLayoutVars>
          <dgm:bulletEnabled val="1"/>
        </dgm:presLayoutVars>
      </dgm:prSet>
      <dgm:spPr/>
    </dgm:pt>
    <dgm:pt modelId="{ABD70C28-0CE0-4887-83C3-420DB2B10727}" type="pres">
      <dgm:prSet presAssocID="{AF884CDC-7473-41CF-B2D1-E46693187C2A}" presName="spaceBetweenRectangles" presStyleCnt="0"/>
      <dgm:spPr/>
    </dgm:pt>
    <dgm:pt modelId="{1948CA6C-667B-43E7-99D1-A627C9E7C35A}" type="pres">
      <dgm:prSet presAssocID="{3F403A27-A683-4747-A060-40638EF23258}" presName="parentLin" presStyleCnt="0"/>
      <dgm:spPr/>
    </dgm:pt>
    <dgm:pt modelId="{86A9B88C-A3FF-4913-A73C-0B2B41033405}" type="pres">
      <dgm:prSet presAssocID="{3F403A27-A683-4747-A060-40638EF23258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68D0B0A5-F1BF-4921-A55E-E328F1F950DD}" type="pres">
      <dgm:prSet presAssocID="{3F403A27-A683-4747-A060-40638EF23258}" presName="parentText" presStyleLbl="node1" presStyleIdx="2" presStyleCnt="7" custLinFactX="18430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365AC-E303-4B0C-A286-3B88513179B5}" type="pres">
      <dgm:prSet presAssocID="{3F403A27-A683-4747-A060-40638EF23258}" presName="negativeSpace" presStyleCnt="0"/>
      <dgm:spPr/>
    </dgm:pt>
    <dgm:pt modelId="{325CD427-A795-4F19-B2E5-78B59772EDB5}" type="pres">
      <dgm:prSet presAssocID="{3F403A27-A683-4747-A060-40638EF23258}" presName="childText" presStyleLbl="conFgAcc1" presStyleIdx="2" presStyleCnt="7">
        <dgm:presLayoutVars>
          <dgm:bulletEnabled val="1"/>
        </dgm:presLayoutVars>
      </dgm:prSet>
      <dgm:spPr/>
    </dgm:pt>
    <dgm:pt modelId="{E3D83A61-0E0C-46BB-A871-DA9F2EA94494}" type="pres">
      <dgm:prSet presAssocID="{578AB636-0E67-4B0E-86CD-DB24864A3688}" presName="spaceBetweenRectangles" presStyleCnt="0"/>
      <dgm:spPr/>
    </dgm:pt>
    <dgm:pt modelId="{0186AD6D-2F3F-490C-ADFB-382C17A157A3}" type="pres">
      <dgm:prSet presAssocID="{C4B02889-7712-4A36-9EA5-CB0662C867A0}" presName="parentLin" presStyleCnt="0"/>
      <dgm:spPr/>
    </dgm:pt>
    <dgm:pt modelId="{F2F83E30-59E0-4016-AA5E-E94D2B89A74D}" type="pres">
      <dgm:prSet presAssocID="{C4B02889-7712-4A36-9EA5-CB0662C867A0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3D2C10AA-17F3-46A5-BC5F-BD6D56903BBF}" type="pres">
      <dgm:prSet presAssocID="{C4B02889-7712-4A36-9EA5-CB0662C867A0}" presName="parentText" presStyleLbl="node1" presStyleIdx="3" presStyleCnt="7" custLinFactX="18757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E3085-4C83-46DA-9F67-BEA2A0FC464D}" type="pres">
      <dgm:prSet presAssocID="{C4B02889-7712-4A36-9EA5-CB0662C867A0}" presName="negativeSpace" presStyleCnt="0"/>
      <dgm:spPr/>
    </dgm:pt>
    <dgm:pt modelId="{0F3847D2-2ED1-4C32-9247-8AAE5ADAB4B4}" type="pres">
      <dgm:prSet presAssocID="{C4B02889-7712-4A36-9EA5-CB0662C867A0}" presName="childText" presStyleLbl="conFgAcc1" presStyleIdx="3" presStyleCnt="7">
        <dgm:presLayoutVars>
          <dgm:bulletEnabled val="1"/>
        </dgm:presLayoutVars>
      </dgm:prSet>
      <dgm:spPr/>
    </dgm:pt>
    <dgm:pt modelId="{C206A7DF-3EAD-4119-8144-3D9F0F9F1893}" type="pres">
      <dgm:prSet presAssocID="{3FC3CDAF-B292-474F-A7FC-CE8BC36AC17C}" presName="spaceBetweenRectangles" presStyleCnt="0"/>
      <dgm:spPr/>
    </dgm:pt>
    <dgm:pt modelId="{933F40D0-CCD3-4EA8-B612-4C691B7C0F76}" type="pres">
      <dgm:prSet presAssocID="{1E67F723-67E8-42CC-9AE1-0FA3A4235006}" presName="parentLin" presStyleCnt="0"/>
      <dgm:spPr/>
    </dgm:pt>
    <dgm:pt modelId="{A88C5AB5-8DAF-4380-8C36-299E6FEBBE6F}" type="pres">
      <dgm:prSet presAssocID="{1E67F723-67E8-42CC-9AE1-0FA3A4235006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355946EB-1E0D-4D04-B346-4F8A1F2AA412}" type="pres">
      <dgm:prSet presAssocID="{1E67F723-67E8-42CC-9AE1-0FA3A4235006}" presName="parentText" presStyleLbl="node1" presStyleIdx="4" presStyleCnt="7" custLinFactX="18757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8B66D-2932-4FE0-9F71-12405F52F745}" type="pres">
      <dgm:prSet presAssocID="{1E67F723-67E8-42CC-9AE1-0FA3A4235006}" presName="negativeSpace" presStyleCnt="0"/>
      <dgm:spPr/>
    </dgm:pt>
    <dgm:pt modelId="{022F3003-DAF0-4E62-A1EF-380B83E01F24}" type="pres">
      <dgm:prSet presAssocID="{1E67F723-67E8-42CC-9AE1-0FA3A4235006}" presName="childText" presStyleLbl="conFgAcc1" presStyleIdx="4" presStyleCnt="7">
        <dgm:presLayoutVars>
          <dgm:bulletEnabled val="1"/>
        </dgm:presLayoutVars>
      </dgm:prSet>
      <dgm:spPr/>
    </dgm:pt>
    <dgm:pt modelId="{6584FE6B-A0CD-4969-86B9-9914576F5DC3}" type="pres">
      <dgm:prSet presAssocID="{95AD16AB-2B4A-4CE6-9255-F7AE975B8E75}" presName="spaceBetweenRectangles" presStyleCnt="0"/>
      <dgm:spPr/>
    </dgm:pt>
    <dgm:pt modelId="{44BD72DD-FB94-4FA5-9187-18DE98384B59}" type="pres">
      <dgm:prSet presAssocID="{4182AAE4-8DD3-426B-80BC-FAC82F2F8242}" presName="parentLin" presStyleCnt="0"/>
      <dgm:spPr/>
    </dgm:pt>
    <dgm:pt modelId="{9E7327A1-07D5-4BBA-98EF-2B8A9ABFC235}" type="pres">
      <dgm:prSet presAssocID="{4182AAE4-8DD3-426B-80BC-FAC82F2F8242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A0303FB8-8D71-4B01-B3D9-B41B16A9CC30}" type="pres">
      <dgm:prSet presAssocID="{4182AAE4-8DD3-426B-80BC-FAC82F2F8242}" presName="parentText" presStyleLbl="node1" presStyleIdx="5" presStyleCnt="7" custLinFactX="18757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7E94F-3BCA-4358-B314-AE3BE12628F7}" type="pres">
      <dgm:prSet presAssocID="{4182AAE4-8DD3-426B-80BC-FAC82F2F8242}" presName="negativeSpace" presStyleCnt="0"/>
      <dgm:spPr/>
    </dgm:pt>
    <dgm:pt modelId="{7833FB67-4B1B-40D1-BA5C-3765CD671C61}" type="pres">
      <dgm:prSet presAssocID="{4182AAE4-8DD3-426B-80BC-FAC82F2F8242}" presName="childText" presStyleLbl="conFgAcc1" presStyleIdx="5" presStyleCnt="7">
        <dgm:presLayoutVars>
          <dgm:bulletEnabled val="1"/>
        </dgm:presLayoutVars>
      </dgm:prSet>
      <dgm:spPr/>
    </dgm:pt>
    <dgm:pt modelId="{1EDA7B59-4BF5-41B0-BC65-287955387452}" type="pres">
      <dgm:prSet presAssocID="{CD71C91C-FBC6-406A-BD77-2B68287CB454}" presName="spaceBetweenRectangles" presStyleCnt="0"/>
      <dgm:spPr/>
    </dgm:pt>
    <dgm:pt modelId="{75BA7EFF-F94D-41A1-AC32-1AFC65122653}" type="pres">
      <dgm:prSet presAssocID="{79805B1D-0771-47B4-BF4F-E5ACFC57A1D1}" presName="parentLin" presStyleCnt="0"/>
      <dgm:spPr/>
    </dgm:pt>
    <dgm:pt modelId="{1794C5BA-5544-4649-B2CB-5521C7461D3C}" type="pres">
      <dgm:prSet presAssocID="{79805B1D-0771-47B4-BF4F-E5ACFC57A1D1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291C5390-64C2-48E8-824E-6CD44AC45D81}" type="pres">
      <dgm:prSet presAssocID="{79805B1D-0771-47B4-BF4F-E5ACFC57A1D1}" presName="parentText" presStyleLbl="node1" presStyleIdx="6" presStyleCnt="7" custScaleX="99455" custLinFactX="19302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F64CA-70D0-401E-9BA3-A3C9F011DC23}" type="pres">
      <dgm:prSet presAssocID="{79805B1D-0771-47B4-BF4F-E5ACFC57A1D1}" presName="negativeSpace" presStyleCnt="0"/>
      <dgm:spPr/>
    </dgm:pt>
    <dgm:pt modelId="{1076ECC0-4ACF-4CD2-98EF-18C4AFFCCA38}" type="pres">
      <dgm:prSet presAssocID="{79805B1D-0771-47B4-BF4F-E5ACFC57A1D1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7060CD95-B078-45B5-97F9-C727CCF63452}" srcId="{09D9A5FF-F464-4415-A461-348C9D3D25B3}" destId="{4182AAE4-8DD3-426B-80BC-FAC82F2F8242}" srcOrd="5" destOrd="0" parTransId="{83E59BE2-8190-4D31-B125-A294CB9255FB}" sibTransId="{CD71C91C-FBC6-406A-BD77-2B68287CB454}"/>
    <dgm:cxn modelId="{FFE74E96-0D2C-4BC1-BB94-93384F17FE16}" srcId="{09D9A5FF-F464-4415-A461-348C9D3D25B3}" destId="{1E67F723-67E8-42CC-9AE1-0FA3A4235006}" srcOrd="4" destOrd="0" parTransId="{1D20307F-519B-47CF-AAC0-38C4D27F3BD5}" sibTransId="{95AD16AB-2B4A-4CE6-9255-F7AE975B8E75}"/>
    <dgm:cxn modelId="{958C97BD-D065-4455-87A4-09A37B9E4332}" type="presOf" srcId="{3F403A27-A683-4747-A060-40638EF23258}" destId="{68D0B0A5-F1BF-4921-A55E-E328F1F950DD}" srcOrd="1" destOrd="0" presId="urn:microsoft.com/office/officeart/2005/8/layout/list1"/>
    <dgm:cxn modelId="{AE7DEB0F-F9BF-45EA-8500-61591F0CCC79}" srcId="{09D9A5FF-F464-4415-A461-348C9D3D25B3}" destId="{3F403A27-A683-4747-A060-40638EF23258}" srcOrd="2" destOrd="0" parTransId="{23B1BBEF-BD80-4635-868A-9F66D3E86B44}" sibTransId="{578AB636-0E67-4B0E-86CD-DB24864A3688}"/>
    <dgm:cxn modelId="{61193D6E-4965-43BD-AA27-1ED5DC9D5BD7}" type="presOf" srcId="{9C103E13-361B-43AC-8ABA-9F771FEB7BEC}" destId="{3376CDA9-193A-4F65-A466-C5CD6B71F130}" srcOrd="0" destOrd="0" presId="urn:microsoft.com/office/officeart/2005/8/layout/list1"/>
    <dgm:cxn modelId="{8D1351E0-9FE1-45F1-A599-01DBD5BD8556}" type="presOf" srcId="{4182AAE4-8DD3-426B-80BC-FAC82F2F8242}" destId="{9E7327A1-07D5-4BBA-98EF-2B8A9ABFC235}" srcOrd="0" destOrd="0" presId="urn:microsoft.com/office/officeart/2005/8/layout/list1"/>
    <dgm:cxn modelId="{805E32B5-DECC-493B-BE55-E993041C5361}" type="presOf" srcId="{1E67F723-67E8-42CC-9AE1-0FA3A4235006}" destId="{A88C5AB5-8DAF-4380-8C36-299E6FEBBE6F}" srcOrd="0" destOrd="0" presId="urn:microsoft.com/office/officeart/2005/8/layout/list1"/>
    <dgm:cxn modelId="{7C2FC32C-11D7-40E3-872C-61A14CC0EEBF}" type="presOf" srcId="{79EC7ABD-6B83-4CC3-A13B-5A638084219E}" destId="{5AE6B00F-95F3-41CF-B9F3-2E041A171AAA}" srcOrd="1" destOrd="0" presId="urn:microsoft.com/office/officeart/2005/8/layout/list1"/>
    <dgm:cxn modelId="{57EA35D5-55B9-4FD9-85EF-918789B60353}" srcId="{09D9A5FF-F464-4415-A461-348C9D3D25B3}" destId="{79EC7ABD-6B83-4CC3-A13B-5A638084219E}" srcOrd="1" destOrd="0" parTransId="{69DA0A65-A6D6-4657-B9FC-E1D07B92D9A7}" sibTransId="{AF884CDC-7473-41CF-B2D1-E46693187C2A}"/>
    <dgm:cxn modelId="{FF6CF5FB-7EF6-42ED-AA76-E1FB6B5F55B8}" type="presOf" srcId="{4182AAE4-8DD3-426B-80BC-FAC82F2F8242}" destId="{A0303FB8-8D71-4B01-B3D9-B41B16A9CC30}" srcOrd="1" destOrd="0" presId="urn:microsoft.com/office/officeart/2005/8/layout/list1"/>
    <dgm:cxn modelId="{250D9E80-73F8-490A-80CB-206AD337C16A}" type="presOf" srcId="{09D9A5FF-F464-4415-A461-348C9D3D25B3}" destId="{1281DCE3-8AF8-4146-A2E2-0D32B738599D}" srcOrd="0" destOrd="0" presId="urn:microsoft.com/office/officeart/2005/8/layout/list1"/>
    <dgm:cxn modelId="{7EF4FF37-8AFB-4C16-A92A-CC387CDC2766}" type="presOf" srcId="{C4B02889-7712-4A36-9EA5-CB0662C867A0}" destId="{F2F83E30-59E0-4016-AA5E-E94D2B89A74D}" srcOrd="0" destOrd="0" presId="urn:microsoft.com/office/officeart/2005/8/layout/list1"/>
    <dgm:cxn modelId="{2BA62DE8-89F2-495A-9143-6DA4A739DB42}" srcId="{09D9A5FF-F464-4415-A461-348C9D3D25B3}" destId="{79805B1D-0771-47B4-BF4F-E5ACFC57A1D1}" srcOrd="6" destOrd="0" parTransId="{777E5424-C581-43B0-AA54-45EC15CB9900}" sibTransId="{6916A169-BAF0-4A22-B7B1-0361584C2EDF}"/>
    <dgm:cxn modelId="{215A8DBC-9781-4439-A4BB-FAA699C39A2F}" srcId="{09D9A5FF-F464-4415-A461-348C9D3D25B3}" destId="{9C103E13-361B-43AC-8ABA-9F771FEB7BEC}" srcOrd="0" destOrd="0" parTransId="{320792F0-CA81-4C9C-962A-901B59BC6CC9}" sibTransId="{73271B26-9D3F-441C-9215-832CC08520E5}"/>
    <dgm:cxn modelId="{CFFF8110-C371-4819-A13D-EBA537F2973D}" type="presOf" srcId="{3F403A27-A683-4747-A060-40638EF23258}" destId="{86A9B88C-A3FF-4913-A73C-0B2B41033405}" srcOrd="0" destOrd="0" presId="urn:microsoft.com/office/officeart/2005/8/layout/list1"/>
    <dgm:cxn modelId="{B0AD8D2E-39CA-4A34-8E57-1CC3FF09D40B}" srcId="{09D9A5FF-F464-4415-A461-348C9D3D25B3}" destId="{C4B02889-7712-4A36-9EA5-CB0662C867A0}" srcOrd="3" destOrd="0" parTransId="{5366C426-B5A7-448A-8DF5-F7D221E1B2FC}" sibTransId="{3FC3CDAF-B292-474F-A7FC-CE8BC36AC17C}"/>
    <dgm:cxn modelId="{CF5E154C-3464-4A5B-B00B-2BA58379383C}" type="presOf" srcId="{79805B1D-0771-47B4-BF4F-E5ACFC57A1D1}" destId="{1794C5BA-5544-4649-B2CB-5521C7461D3C}" srcOrd="0" destOrd="0" presId="urn:microsoft.com/office/officeart/2005/8/layout/list1"/>
    <dgm:cxn modelId="{B77E4D02-333B-4F43-84E3-B8DCAC38B9A8}" type="presOf" srcId="{79805B1D-0771-47B4-BF4F-E5ACFC57A1D1}" destId="{291C5390-64C2-48E8-824E-6CD44AC45D81}" srcOrd="1" destOrd="0" presId="urn:microsoft.com/office/officeart/2005/8/layout/list1"/>
    <dgm:cxn modelId="{50E50DC8-7367-4CE8-9449-00F7D2B5CF39}" type="presOf" srcId="{9C103E13-361B-43AC-8ABA-9F771FEB7BEC}" destId="{1012B060-88D9-4187-8117-1C61544D8E76}" srcOrd="1" destOrd="0" presId="urn:microsoft.com/office/officeart/2005/8/layout/list1"/>
    <dgm:cxn modelId="{2F1A1837-7B1D-467C-BF1C-C47470EBFBE4}" type="presOf" srcId="{1E67F723-67E8-42CC-9AE1-0FA3A4235006}" destId="{355946EB-1E0D-4D04-B346-4F8A1F2AA412}" srcOrd="1" destOrd="0" presId="urn:microsoft.com/office/officeart/2005/8/layout/list1"/>
    <dgm:cxn modelId="{ACD10E01-BBE2-4F49-B313-1E34617E582C}" type="presOf" srcId="{79EC7ABD-6B83-4CC3-A13B-5A638084219E}" destId="{C1B58682-1614-4566-BD1D-7C567A74B693}" srcOrd="0" destOrd="0" presId="urn:microsoft.com/office/officeart/2005/8/layout/list1"/>
    <dgm:cxn modelId="{5F3F6445-5F49-4668-93C6-8188FB1305D1}" type="presOf" srcId="{C4B02889-7712-4A36-9EA5-CB0662C867A0}" destId="{3D2C10AA-17F3-46A5-BC5F-BD6D56903BBF}" srcOrd="1" destOrd="0" presId="urn:microsoft.com/office/officeart/2005/8/layout/list1"/>
    <dgm:cxn modelId="{DE7929C7-7F6D-4993-9267-49803CF9D401}" type="presParOf" srcId="{1281DCE3-8AF8-4146-A2E2-0D32B738599D}" destId="{BE0AC88A-A934-4444-989D-A54BDCBFE2C9}" srcOrd="0" destOrd="0" presId="urn:microsoft.com/office/officeart/2005/8/layout/list1"/>
    <dgm:cxn modelId="{61B5CB66-88BB-4E9A-9452-50CF7D2051C0}" type="presParOf" srcId="{BE0AC88A-A934-4444-989D-A54BDCBFE2C9}" destId="{3376CDA9-193A-4F65-A466-C5CD6B71F130}" srcOrd="0" destOrd="0" presId="urn:microsoft.com/office/officeart/2005/8/layout/list1"/>
    <dgm:cxn modelId="{7BAD0BC8-EA3C-4333-BF03-8EAAD1354285}" type="presParOf" srcId="{BE0AC88A-A934-4444-989D-A54BDCBFE2C9}" destId="{1012B060-88D9-4187-8117-1C61544D8E76}" srcOrd="1" destOrd="0" presId="urn:microsoft.com/office/officeart/2005/8/layout/list1"/>
    <dgm:cxn modelId="{6BEE9C53-045F-47AF-A183-28CA8F20C04B}" type="presParOf" srcId="{1281DCE3-8AF8-4146-A2E2-0D32B738599D}" destId="{9D571C8A-28AF-489D-B59C-082149554CCA}" srcOrd="1" destOrd="0" presId="urn:microsoft.com/office/officeart/2005/8/layout/list1"/>
    <dgm:cxn modelId="{D6AF6AE0-F8DC-4003-A3EE-DF701585E022}" type="presParOf" srcId="{1281DCE3-8AF8-4146-A2E2-0D32B738599D}" destId="{E5108651-E166-4351-AFF2-884651F0C1FF}" srcOrd="2" destOrd="0" presId="urn:microsoft.com/office/officeart/2005/8/layout/list1"/>
    <dgm:cxn modelId="{092D687A-4C0E-4EF1-8D7A-9098AF60CC7E}" type="presParOf" srcId="{1281DCE3-8AF8-4146-A2E2-0D32B738599D}" destId="{5BDFBDA9-E870-4986-9974-15DEDA239EFD}" srcOrd="3" destOrd="0" presId="urn:microsoft.com/office/officeart/2005/8/layout/list1"/>
    <dgm:cxn modelId="{20BD0550-4B7E-4321-9530-32525C38734E}" type="presParOf" srcId="{1281DCE3-8AF8-4146-A2E2-0D32B738599D}" destId="{62625392-5F4E-4004-84D1-A6AEEAC251A0}" srcOrd="4" destOrd="0" presId="urn:microsoft.com/office/officeart/2005/8/layout/list1"/>
    <dgm:cxn modelId="{FBB51EB9-0AAE-47B9-A98A-E87D7ED7C7D7}" type="presParOf" srcId="{62625392-5F4E-4004-84D1-A6AEEAC251A0}" destId="{C1B58682-1614-4566-BD1D-7C567A74B693}" srcOrd="0" destOrd="0" presId="urn:microsoft.com/office/officeart/2005/8/layout/list1"/>
    <dgm:cxn modelId="{73B3E468-424B-4AE8-9891-CFF7A81DA5A3}" type="presParOf" srcId="{62625392-5F4E-4004-84D1-A6AEEAC251A0}" destId="{5AE6B00F-95F3-41CF-B9F3-2E041A171AAA}" srcOrd="1" destOrd="0" presId="urn:microsoft.com/office/officeart/2005/8/layout/list1"/>
    <dgm:cxn modelId="{50C4CF19-BB75-4844-8548-02A6AE081C32}" type="presParOf" srcId="{1281DCE3-8AF8-4146-A2E2-0D32B738599D}" destId="{CBEA017A-DC36-450E-88A7-32ECCB3B7758}" srcOrd="5" destOrd="0" presId="urn:microsoft.com/office/officeart/2005/8/layout/list1"/>
    <dgm:cxn modelId="{4889589B-6668-40D0-B39A-B5FFF3E95964}" type="presParOf" srcId="{1281DCE3-8AF8-4146-A2E2-0D32B738599D}" destId="{FE48FD62-53AD-404F-80AA-EE86D460C4A7}" srcOrd="6" destOrd="0" presId="urn:microsoft.com/office/officeart/2005/8/layout/list1"/>
    <dgm:cxn modelId="{1494B22A-D181-4C99-834E-16CAD363DB97}" type="presParOf" srcId="{1281DCE3-8AF8-4146-A2E2-0D32B738599D}" destId="{ABD70C28-0CE0-4887-83C3-420DB2B10727}" srcOrd="7" destOrd="0" presId="urn:microsoft.com/office/officeart/2005/8/layout/list1"/>
    <dgm:cxn modelId="{14BA9E1F-B262-4A6B-A5DC-4C476428D734}" type="presParOf" srcId="{1281DCE3-8AF8-4146-A2E2-0D32B738599D}" destId="{1948CA6C-667B-43E7-99D1-A627C9E7C35A}" srcOrd="8" destOrd="0" presId="urn:microsoft.com/office/officeart/2005/8/layout/list1"/>
    <dgm:cxn modelId="{97C33A5A-5AF6-4276-B147-6041C798C895}" type="presParOf" srcId="{1948CA6C-667B-43E7-99D1-A627C9E7C35A}" destId="{86A9B88C-A3FF-4913-A73C-0B2B41033405}" srcOrd="0" destOrd="0" presId="urn:microsoft.com/office/officeart/2005/8/layout/list1"/>
    <dgm:cxn modelId="{9D085C08-678A-401D-9360-1241A0C11F0C}" type="presParOf" srcId="{1948CA6C-667B-43E7-99D1-A627C9E7C35A}" destId="{68D0B0A5-F1BF-4921-A55E-E328F1F950DD}" srcOrd="1" destOrd="0" presId="urn:microsoft.com/office/officeart/2005/8/layout/list1"/>
    <dgm:cxn modelId="{5F19380B-9D9F-4269-AA7B-D8879C8213E7}" type="presParOf" srcId="{1281DCE3-8AF8-4146-A2E2-0D32B738599D}" destId="{E0C365AC-E303-4B0C-A286-3B88513179B5}" srcOrd="9" destOrd="0" presId="urn:microsoft.com/office/officeart/2005/8/layout/list1"/>
    <dgm:cxn modelId="{96861441-A3BE-4F68-8845-D8587E1E2ABC}" type="presParOf" srcId="{1281DCE3-8AF8-4146-A2E2-0D32B738599D}" destId="{325CD427-A795-4F19-B2E5-78B59772EDB5}" srcOrd="10" destOrd="0" presId="urn:microsoft.com/office/officeart/2005/8/layout/list1"/>
    <dgm:cxn modelId="{77B80715-72AF-41A5-9679-4569A0DD3CD1}" type="presParOf" srcId="{1281DCE3-8AF8-4146-A2E2-0D32B738599D}" destId="{E3D83A61-0E0C-46BB-A871-DA9F2EA94494}" srcOrd="11" destOrd="0" presId="urn:microsoft.com/office/officeart/2005/8/layout/list1"/>
    <dgm:cxn modelId="{30D8089F-6F58-4AB9-84DA-848F76FD310D}" type="presParOf" srcId="{1281DCE3-8AF8-4146-A2E2-0D32B738599D}" destId="{0186AD6D-2F3F-490C-ADFB-382C17A157A3}" srcOrd="12" destOrd="0" presId="urn:microsoft.com/office/officeart/2005/8/layout/list1"/>
    <dgm:cxn modelId="{8B714A87-CFEE-42AE-B8C3-4C8F4FE413D9}" type="presParOf" srcId="{0186AD6D-2F3F-490C-ADFB-382C17A157A3}" destId="{F2F83E30-59E0-4016-AA5E-E94D2B89A74D}" srcOrd="0" destOrd="0" presId="urn:microsoft.com/office/officeart/2005/8/layout/list1"/>
    <dgm:cxn modelId="{7122AC64-DC45-4639-91DB-58DA7BB7A2DD}" type="presParOf" srcId="{0186AD6D-2F3F-490C-ADFB-382C17A157A3}" destId="{3D2C10AA-17F3-46A5-BC5F-BD6D56903BBF}" srcOrd="1" destOrd="0" presId="urn:microsoft.com/office/officeart/2005/8/layout/list1"/>
    <dgm:cxn modelId="{3B726BED-09A3-4E39-B2FA-6EF8292830D7}" type="presParOf" srcId="{1281DCE3-8AF8-4146-A2E2-0D32B738599D}" destId="{C7BE3085-4C83-46DA-9F67-BEA2A0FC464D}" srcOrd="13" destOrd="0" presId="urn:microsoft.com/office/officeart/2005/8/layout/list1"/>
    <dgm:cxn modelId="{D5C3CA5E-5F7E-40BC-A2BF-7F295B6F0271}" type="presParOf" srcId="{1281DCE3-8AF8-4146-A2E2-0D32B738599D}" destId="{0F3847D2-2ED1-4C32-9247-8AAE5ADAB4B4}" srcOrd="14" destOrd="0" presId="urn:microsoft.com/office/officeart/2005/8/layout/list1"/>
    <dgm:cxn modelId="{6B5FD29A-F808-4A7E-9F6E-2DC2CE7BC375}" type="presParOf" srcId="{1281DCE3-8AF8-4146-A2E2-0D32B738599D}" destId="{C206A7DF-3EAD-4119-8144-3D9F0F9F1893}" srcOrd="15" destOrd="0" presId="urn:microsoft.com/office/officeart/2005/8/layout/list1"/>
    <dgm:cxn modelId="{67972614-4861-4895-B177-E0911358A232}" type="presParOf" srcId="{1281DCE3-8AF8-4146-A2E2-0D32B738599D}" destId="{933F40D0-CCD3-4EA8-B612-4C691B7C0F76}" srcOrd="16" destOrd="0" presId="urn:microsoft.com/office/officeart/2005/8/layout/list1"/>
    <dgm:cxn modelId="{64945FF7-CC55-4F2A-9F84-B285B6B93FEE}" type="presParOf" srcId="{933F40D0-CCD3-4EA8-B612-4C691B7C0F76}" destId="{A88C5AB5-8DAF-4380-8C36-299E6FEBBE6F}" srcOrd="0" destOrd="0" presId="urn:microsoft.com/office/officeart/2005/8/layout/list1"/>
    <dgm:cxn modelId="{511E859F-EC6D-479A-9686-50147C6CD50D}" type="presParOf" srcId="{933F40D0-CCD3-4EA8-B612-4C691B7C0F76}" destId="{355946EB-1E0D-4D04-B346-4F8A1F2AA412}" srcOrd="1" destOrd="0" presId="urn:microsoft.com/office/officeart/2005/8/layout/list1"/>
    <dgm:cxn modelId="{B5F5DB27-061C-4D68-8458-7FCC3A2A9553}" type="presParOf" srcId="{1281DCE3-8AF8-4146-A2E2-0D32B738599D}" destId="{E208B66D-2932-4FE0-9F71-12405F52F745}" srcOrd="17" destOrd="0" presId="urn:microsoft.com/office/officeart/2005/8/layout/list1"/>
    <dgm:cxn modelId="{16C46D09-E996-43DB-9C5D-35B45A6A7BF7}" type="presParOf" srcId="{1281DCE3-8AF8-4146-A2E2-0D32B738599D}" destId="{022F3003-DAF0-4E62-A1EF-380B83E01F24}" srcOrd="18" destOrd="0" presId="urn:microsoft.com/office/officeart/2005/8/layout/list1"/>
    <dgm:cxn modelId="{C3EEA659-B93B-4776-8E97-BA215B83D36C}" type="presParOf" srcId="{1281DCE3-8AF8-4146-A2E2-0D32B738599D}" destId="{6584FE6B-A0CD-4969-86B9-9914576F5DC3}" srcOrd="19" destOrd="0" presId="urn:microsoft.com/office/officeart/2005/8/layout/list1"/>
    <dgm:cxn modelId="{3D11592B-1B7E-4193-B630-5C72A833F66D}" type="presParOf" srcId="{1281DCE3-8AF8-4146-A2E2-0D32B738599D}" destId="{44BD72DD-FB94-4FA5-9187-18DE98384B59}" srcOrd="20" destOrd="0" presId="urn:microsoft.com/office/officeart/2005/8/layout/list1"/>
    <dgm:cxn modelId="{3E6B2EFC-414E-4DED-9430-0398A1E0BB32}" type="presParOf" srcId="{44BD72DD-FB94-4FA5-9187-18DE98384B59}" destId="{9E7327A1-07D5-4BBA-98EF-2B8A9ABFC235}" srcOrd="0" destOrd="0" presId="urn:microsoft.com/office/officeart/2005/8/layout/list1"/>
    <dgm:cxn modelId="{6F7E84E3-BFC1-4C58-A754-E895322104C2}" type="presParOf" srcId="{44BD72DD-FB94-4FA5-9187-18DE98384B59}" destId="{A0303FB8-8D71-4B01-B3D9-B41B16A9CC30}" srcOrd="1" destOrd="0" presId="urn:microsoft.com/office/officeart/2005/8/layout/list1"/>
    <dgm:cxn modelId="{2FE74748-1C7A-48D2-96E1-3461C79F6B00}" type="presParOf" srcId="{1281DCE3-8AF8-4146-A2E2-0D32B738599D}" destId="{7B17E94F-3BCA-4358-B314-AE3BE12628F7}" srcOrd="21" destOrd="0" presId="urn:microsoft.com/office/officeart/2005/8/layout/list1"/>
    <dgm:cxn modelId="{A2C8BC25-0C84-4A73-88B4-E30A3380A796}" type="presParOf" srcId="{1281DCE3-8AF8-4146-A2E2-0D32B738599D}" destId="{7833FB67-4B1B-40D1-BA5C-3765CD671C61}" srcOrd="22" destOrd="0" presId="urn:microsoft.com/office/officeart/2005/8/layout/list1"/>
    <dgm:cxn modelId="{B7882161-8635-4B7A-8E76-DE79A4D699B1}" type="presParOf" srcId="{1281DCE3-8AF8-4146-A2E2-0D32B738599D}" destId="{1EDA7B59-4BF5-41B0-BC65-287955387452}" srcOrd="23" destOrd="0" presId="urn:microsoft.com/office/officeart/2005/8/layout/list1"/>
    <dgm:cxn modelId="{B35D6C8C-A0CA-4876-9F5C-D38D2D99CDAB}" type="presParOf" srcId="{1281DCE3-8AF8-4146-A2E2-0D32B738599D}" destId="{75BA7EFF-F94D-41A1-AC32-1AFC65122653}" srcOrd="24" destOrd="0" presId="urn:microsoft.com/office/officeart/2005/8/layout/list1"/>
    <dgm:cxn modelId="{084E7D6C-EE47-49BC-A625-937E66E4E96E}" type="presParOf" srcId="{75BA7EFF-F94D-41A1-AC32-1AFC65122653}" destId="{1794C5BA-5544-4649-B2CB-5521C7461D3C}" srcOrd="0" destOrd="0" presId="urn:microsoft.com/office/officeart/2005/8/layout/list1"/>
    <dgm:cxn modelId="{56A4A05E-9338-4504-B67B-0A987873937E}" type="presParOf" srcId="{75BA7EFF-F94D-41A1-AC32-1AFC65122653}" destId="{291C5390-64C2-48E8-824E-6CD44AC45D81}" srcOrd="1" destOrd="0" presId="urn:microsoft.com/office/officeart/2005/8/layout/list1"/>
    <dgm:cxn modelId="{0BB53E3C-D0E6-42DD-B611-4C5FD111DBA8}" type="presParOf" srcId="{1281DCE3-8AF8-4146-A2E2-0D32B738599D}" destId="{955F64CA-70D0-401E-9BA3-A3C9F011DC23}" srcOrd="25" destOrd="0" presId="urn:microsoft.com/office/officeart/2005/8/layout/list1"/>
    <dgm:cxn modelId="{762D0FF6-E41F-4BE3-8ECB-7C5C19F90A82}" type="presParOf" srcId="{1281DCE3-8AF8-4146-A2E2-0D32B738599D}" destId="{1076ECC0-4ACF-4CD2-98EF-18C4AFFCCA38}" srcOrd="26" destOrd="0" presId="urn:microsoft.com/office/officeart/2005/8/layout/list1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2DF59D6-4AC0-4231-A422-590CB442BF80}" type="doc">
      <dgm:prSet loTypeId="urn:microsoft.com/office/officeart/2005/8/layout/pList2" loCatId="list" qsTypeId="urn:microsoft.com/office/officeart/2005/8/quickstyle/3d3" qsCatId="3D" csTypeId="urn:microsoft.com/office/officeart/2005/8/colors/accent6_2" csCatId="accent6" phldr="1"/>
      <dgm:spPr/>
    </dgm:pt>
    <dgm:pt modelId="{CF0832EB-2CEE-4D18-8938-C088BE3503F0}">
      <dgm:prSet phldrT="[Текст]" custT="1"/>
      <dgm:spPr/>
      <dgm:t>
        <a:bodyPr lIns="0" rIns="0"/>
        <a:lstStyle/>
        <a:p>
          <a:pPr algn="ctr">
            <a:lnSpc>
              <a:spcPct val="90000"/>
            </a:lnSpc>
            <a:spcAft>
              <a:spcPts val="6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«Реализация и внедрение Всероссийского физкультурно-спортивного комплекса «ГТО»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0,033 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6F92AC-71B3-45FD-8457-2CA9C4ACF386}" type="parTrans" cxnId="{AC62F25D-0874-4638-A13C-E5B53BA8AEF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1366F76-AC7E-43F4-B164-502E7F9AD0CE}" type="sibTrans" cxnId="{AC62F25D-0874-4638-A13C-E5B53BA8AEF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150116D-C02D-4382-9564-23F7C1176281}">
      <dgm:prSet custT="1"/>
      <dgm:spPr/>
      <dgm:t>
        <a:bodyPr lIns="0" rIns="0"/>
        <a:lstStyle/>
        <a:p>
          <a:pPr algn="ctr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«Школьный спорт»</a:t>
          </a:r>
        </a:p>
        <a:p>
          <a:pPr algn="ctr"/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0,033 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8A4AC28-5E6F-4AC2-ADEA-8996DC47753E}" type="parTrans" cxnId="{17E68C8F-38D3-4578-837B-42C7C050C1BC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215D61A-59B4-4F9C-9970-A67DEB3703AD}" type="sibTrans" cxnId="{17E68C8F-38D3-4578-837B-42C7C050C1BC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80DED9F-882D-409B-A18B-914281962543}">
      <dgm:prSet custT="1"/>
      <dgm:spPr/>
      <dgm:t>
        <a:bodyPr lIns="0" rIns="0"/>
        <a:lstStyle/>
        <a:p>
          <a:pPr algn="ctr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«Адаптивная физическая культура и адаптивный спорт»</a:t>
          </a:r>
        </a:p>
        <a:p>
          <a:pPr algn="ctr"/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0,033 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AD52483-2922-45DD-B319-21FA55785E4E}" type="parTrans" cxnId="{16DAE623-DBB3-4200-9CFE-8FF65ED50EAE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49EAC27-4926-4DAA-AB33-1D90C201F878}" type="sibTrans" cxnId="{16DAE623-DBB3-4200-9CFE-8FF65ED50EAE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8642CB0-C0E5-433C-AA5B-FE99D43DC90F}">
      <dgm:prSet phldrT="[Текст]"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«Физическая культура и массовый спорт»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0,6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8DB1927-B024-4D6E-B8EB-4DA6E31B80F6}" type="sibTrans" cxnId="{C6E9B3EA-1187-4366-90A2-C27359270343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7E8CCF-4D0E-4CB1-9A07-C0B8ABECCE34}" type="parTrans" cxnId="{C6E9B3EA-1187-4366-90A2-C27359270343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A148033-8C5B-4A53-91ED-BCAB0114D5BD}">
      <dgm:prSet custT="1"/>
      <dgm:spPr/>
      <dgm:t>
        <a:bodyPr lIns="0" rIns="0"/>
        <a:lstStyle/>
        <a:p>
          <a:pPr algn="ctr"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«Детско-юношеский </a:t>
          </a:r>
        </a:p>
        <a:p>
          <a:pPr algn="ctr"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спорт и подготовка</a:t>
          </a:r>
        </a:p>
        <a:p>
          <a:pPr algn="ctr">
            <a:spcAft>
              <a:spcPts val="6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спортивного резерва»</a:t>
          </a:r>
        </a:p>
        <a:p>
          <a:pPr algn="ctr"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0,033 </a:t>
          </a:r>
        </a:p>
        <a:p>
          <a:pPr algn="ctr"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151B2ED-0C2C-4B01-8A06-D8316426720C}" type="parTrans" cxnId="{7601C519-9C07-4C15-8E2E-B160D74B11F4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3A11E63-F17B-435D-AACC-ADC55B563853}" type="sibTrans" cxnId="{7601C519-9C07-4C15-8E2E-B160D74B11F4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62F658-7896-4EC9-AA2F-EB7C21819808}" type="pres">
      <dgm:prSet presAssocID="{62DF59D6-4AC0-4231-A422-590CB442BF80}" presName="Name0" presStyleCnt="0">
        <dgm:presLayoutVars>
          <dgm:dir/>
          <dgm:resizeHandles val="exact"/>
        </dgm:presLayoutVars>
      </dgm:prSet>
      <dgm:spPr/>
    </dgm:pt>
    <dgm:pt modelId="{8C6B6844-87B8-48CC-BBC3-168212AC8D85}" type="pres">
      <dgm:prSet presAssocID="{62DF59D6-4AC0-4231-A422-590CB442BF80}" presName="bkgdShp" presStyleLbl="alignAccFollowNode1" presStyleIdx="0" presStyleCnt="1" custLinFactNeighborY="6734"/>
      <dgm:spPr/>
    </dgm:pt>
    <dgm:pt modelId="{3C9705F8-419C-40D7-A6C1-E4D545D16F43}" type="pres">
      <dgm:prSet presAssocID="{62DF59D6-4AC0-4231-A422-590CB442BF80}" presName="linComp" presStyleCnt="0"/>
      <dgm:spPr/>
    </dgm:pt>
    <dgm:pt modelId="{5DC0BA61-6654-4CF0-8E03-129DBA5CB82F}" type="pres">
      <dgm:prSet presAssocID="{C8642CB0-C0E5-433C-AA5B-FE99D43DC90F}" presName="compNode" presStyleCnt="0"/>
      <dgm:spPr/>
    </dgm:pt>
    <dgm:pt modelId="{3C0D13BA-7F0D-40A2-80CA-FB9C86F35B64}" type="pres">
      <dgm:prSet presAssocID="{C8642CB0-C0E5-433C-AA5B-FE99D43DC90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0F4A8-E455-41C4-8F12-427487B29EF1}" type="pres">
      <dgm:prSet presAssocID="{C8642CB0-C0E5-433C-AA5B-FE99D43DC90F}" presName="invisiNode" presStyleLbl="node1" presStyleIdx="0" presStyleCnt="5"/>
      <dgm:spPr/>
    </dgm:pt>
    <dgm:pt modelId="{321DB0EC-8A9A-4860-AFFE-523EA0CEB917}" type="pres">
      <dgm:prSet presAssocID="{C8642CB0-C0E5-433C-AA5B-FE99D43DC90F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8F4CC47-EE40-4F6C-A29E-F883D90A4D83}" type="pres">
      <dgm:prSet presAssocID="{88DB1927-B024-4D6E-B8EB-4DA6E31B80F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592114-4E22-461D-A9A5-EA5F216952A3}" type="pres">
      <dgm:prSet presAssocID="{CF0832EB-2CEE-4D18-8938-C088BE3503F0}" presName="compNode" presStyleCnt="0"/>
      <dgm:spPr/>
    </dgm:pt>
    <dgm:pt modelId="{A84CDF55-BA45-4266-9447-3CA17003BEDF}" type="pres">
      <dgm:prSet presAssocID="{CF0832EB-2CEE-4D18-8938-C088BE3503F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06576-FC6D-487B-99D0-3F848E1600E9}" type="pres">
      <dgm:prSet presAssocID="{CF0832EB-2CEE-4D18-8938-C088BE3503F0}" presName="invisiNode" presStyleLbl="node1" presStyleIdx="1" presStyleCnt="5"/>
      <dgm:spPr/>
    </dgm:pt>
    <dgm:pt modelId="{DF336B90-CFE6-44B2-8F55-BD0A2FD50483}" type="pres">
      <dgm:prSet presAssocID="{CF0832EB-2CEE-4D18-8938-C088BE3503F0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FDB231E-73D5-4DC3-920B-D6E7DB8FBF70}" type="pres">
      <dgm:prSet presAssocID="{E1366F76-AC7E-43F4-B164-502E7F9AD0C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0FD0D24-881E-49F1-B0E0-406852577FC6}" type="pres">
      <dgm:prSet presAssocID="{1A148033-8C5B-4A53-91ED-BCAB0114D5BD}" presName="compNode" presStyleCnt="0"/>
      <dgm:spPr/>
    </dgm:pt>
    <dgm:pt modelId="{25D7E82F-C957-4A46-81E3-BD86F305F867}" type="pres">
      <dgm:prSet presAssocID="{1A148033-8C5B-4A53-91ED-BCAB0114D5BD}" presName="node" presStyleLbl="node1" presStyleIdx="2" presStyleCnt="5" custScaleX="108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3094A-413F-442E-B64F-0405F3C1240C}" type="pres">
      <dgm:prSet presAssocID="{1A148033-8C5B-4A53-91ED-BCAB0114D5BD}" presName="invisiNode" presStyleLbl="node1" presStyleIdx="2" presStyleCnt="5"/>
      <dgm:spPr/>
    </dgm:pt>
    <dgm:pt modelId="{9107FE8C-2309-4618-B73E-60A940705D79}" type="pres">
      <dgm:prSet presAssocID="{1A148033-8C5B-4A53-91ED-BCAB0114D5BD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E287B82-991A-4398-A6C7-0CB22195DB6C}" type="pres">
      <dgm:prSet presAssocID="{23A11E63-F17B-435D-AACC-ADC55B5638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E6C7B9-6FA7-429B-9C95-B0FD2F4CB570}" type="pres">
      <dgm:prSet presAssocID="{A150116D-C02D-4382-9564-23F7C1176281}" presName="compNode" presStyleCnt="0"/>
      <dgm:spPr/>
    </dgm:pt>
    <dgm:pt modelId="{53136B48-75FC-47F3-9C81-4ED86B5F43C5}" type="pres">
      <dgm:prSet presAssocID="{A150116D-C02D-4382-9564-23F7C117628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264B1-BDB0-4E45-983A-BEC59212B81B}" type="pres">
      <dgm:prSet presAssocID="{A150116D-C02D-4382-9564-23F7C1176281}" presName="invisiNode" presStyleLbl="node1" presStyleIdx="3" presStyleCnt="5"/>
      <dgm:spPr/>
    </dgm:pt>
    <dgm:pt modelId="{1996B8A9-4066-48CE-9199-910D9D4F3147}" type="pres">
      <dgm:prSet presAssocID="{A150116D-C02D-4382-9564-23F7C1176281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4AF48A1-8069-4297-AE15-E56DF8D4D014}" type="pres">
      <dgm:prSet presAssocID="{F215D61A-59B4-4F9C-9970-A67DEB3703A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009A80B-514E-431D-AC0E-936347153006}" type="pres">
      <dgm:prSet presAssocID="{980DED9F-882D-409B-A18B-914281962543}" presName="compNode" presStyleCnt="0"/>
      <dgm:spPr/>
    </dgm:pt>
    <dgm:pt modelId="{1AF3F20D-A39B-457A-AD25-01BDECDF522D}" type="pres">
      <dgm:prSet presAssocID="{980DED9F-882D-409B-A18B-91428196254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F6FAB-BB84-48D2-8CA5-BDF0FBE79CE7}" type="pres">
      <dgm:prSet presAssocID="{980DED9F-882D-409B-A18B-914281962543}" presName="invisiNode" presStyleLbl="node1" presStyleIdx="4" presStyleCnt="5"/>
      <dgm:spPr/>
    </dgm:pt>
    <dgm:pt modelId="{3D446AE6-933F-47A0-AA66-8AF038ECCC63}" type="pres">
      <dgm:prSet presAssocID="{980DED9F-882D-409B-A18B-914281962543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DE665FE2-523A-449B-99D6-5F9999255214}" type="presOf" srcId="{62DF59D6-4AC0-4231-A422-590CB442BF80}" destId="{E762F658-7896-4EC9-AA2F-EB7C21819808}" srcOrd="0" destOrd="0" presId="urn:microsoft.com/office/officeart/2005/8/layout/pList2"/>
    <dgm:cxn modelId="{7601C519-9C07-4C15-8E2E-B160D74B11F4}" srcId="{62DF59D6-4AC0-4231-A422-590CB442BF80}" destId="{1A148033-8C5B-4A53-91ED-BCAB0114D5BD}" srcOrd="2" destOrd="0" parTransId="{8151B2ED-0C2C-4B01-8A06-D8316426720C}" sibTransId="{23A11E63-F17B-435D-AACC-ADC55B563853}"/>
    <dgm:cxn modelId="{897C3589-F4A1-467D-ADF3-D85920877525}" type="presOf" srcId="{CF0832EB-2CEE-4D18-8938-C088BE3503F0}" destId="{A84CDF55-BA45-4266-9447-3CA17003BEDF}" srcOrd="0" destOrd="0" presId="urn:microsoft.com/office/officeart/2005/8/layout/pList2"/>
    <dgm:cxn modelId="{98D798B7-F983-498A-B744-55DA5CF7AC75}" type="presOf" srcId="{C8642CB0-C0E5-433C-AA5B-FE99D43DC90F}" destId="{3C0D13BA-7F0D-40A2-80CA-FB9C86F35B64}" srcOrd="0" destOrd="0" presId="urn:microsoft.com/office/officeart/2005/8/layout/pList2"/>
    <dgm:cxn modelId="{16DAE623-DBB3-4200-9CFE-8FF65ED50EAE}" srcId="{62DF59D6-4AC0-4231-A422-590CB442BF80}" destId="{980DED9F-882D-409B-A18B-914281962543}" srcOrd="4" destOrd="0" parTransId="{8AD52483-2922-45DD-B319-21FA55785E4E}" sibTransId="{449EAC27-4926-4DAA-AB33-1D90C201F878}"/>
    <dgm:cxn modelId="{84C149FF-5F98-4FE1-B860-2554E86DCEC8}" type="presOf" srcId="{F215D61A-59B4-4F9C-9970-A67DEB3703AD}" destId="{D4AF48A1-8069-4297-AE15-E56DF8D4D014}" srcOrd="0" destOrd="0" presId="urn:microsoft.com/office/officeart/2005/8/layout/pList2"/>
    <dgm:cxn modelId="{FA51DE2D-A8AD-4AC2-B0DE-DFAA7C9BF321}" type="presOf" srcId="{A150116D-C02D-4382-9564-23F7C1176281}" destId="{53136B48-75FC-47F3-9C81-4ED86B5F43C5}" srcOrd="0" destOrd="0" presId="urn:microsoft.com/office/officeart/2005/8/layout/pList2"/>
    <dgm:cxn modelId="{AC62F25D-0874-4638-A13C-E5B53BA8AEF7}" srcId="{62DF59D6-4AC0-4231-A422-590CB442BF80}" destId="{CF0832EB-2CEE-4D18-8938-C088BE3503F0}" srcOrd="1" destOrd="0" parTransId="{886F92AC-71B3-45FD-8457-2CA9C4ACF386}" sibTransId="{E1366F76-AC7E-43F4-B164-502E7F9AD0CE}"/>
    <dgm:cxn modelId="{9C9FCA8F-6AD9-442E-8E7C-D7FB254488A6}" type="presOf" srcId="{23A11E63-F17B-435D-AACC-ADC55B563853}" destId="{DE287B82-991A-4398-A6C7-0CB22195DB6C}" srcOrd="0" destOrd="0" presId="urn:microsoft.com/office/officeart/2005/8/layout/pList2"/>
    <dgm:cxn modelId="{799ADC7C-B444-4742-9118-E6B3E6C6A6D6}" type="presOf" srcId="{88DB1927-B024-4D6E-B8EB-4DA6E31B80F6}" destId="{08F4CC47-EE40-4F6C-A29E-F883D90A4D83}" srcOrd="0" destOrd="0" presId="urn:microsoft.com/office/officeart/2005/8/layout/pList2"/>
    <dgm:cxn modelId="{CE5FD471-9368-4B07-92BB-449E28DA0D91}" type="presOf" srcId="{1A148033-8C5B-4A53-91ED-BCAB0114D5BD}" destId="{25D7E82F-C957-4A46-81E3-BD86F305F867}" srcOrd="0" destOrd="0" presId="urn:microsoft.com/office/officeart/2005/8/layout/pList2"/>
    <dgm:cxn modelId="{17E68C8F-38D3-4578-837B-42C7C050C1BC}" srcId="{62DF59D6-4AC0-4231-A422-590CB442BF80}" destId="{A150116D-C02D-4382-9564-23F7C1176281}" srcOrd="3" destOrd="0" parTransId="{E8A4AC28-5E6F-4AC2-ADEA-8996DC47753E}" sibTransId="{F215D61A-59B4-4F9C-9970-A67DEB3703AD}"/>
    <dgm:cxn modelId="{C6E9B3EA-1187-4366-90A2-C27359270343}" srcId="{62DF59D6-4AC0-4231-A422-590CB442BF80}" destId="{C8642CB0-C0E5-433C-AA5B-FE99D43DC90F}" srcOrd="0" destOrd="0" parTransId="{417E8CCF-4D0E-4CB1-9A07-C0B8ABECCE34}" sibTransId="{88DB1927-B024-4D6E-B8EB-4DA6E31B80F6}"/>
    <dgm:cxn modelId="{91179C5A-DED3-4487-A70C-01DAA8A3113B}" type="presOf" srcId="{E1366F76-AC7E-43F4-B164-502E7F9AD0CE}" destId="{CFDB231E-73D5-4DC3-920B-D6E7DB8FBF70}" srcOrd="0" destOrd="0" presId="urn:microsoft.com/office/officeart/2005/8/layout/pList2"/>
    <dgm:cxn modelId="{A7109F7B-7579-4501-9E08-C957DED982F9}" type="presOf" srcId="{980DED9F-882D-409B-A18B-914281962543}" destId="{1AF3F20D-A39B-457A-AD25-01BDECDF522D}" srcOrd="0" destOrd="0" presId="urn:microsoft.com/office/officeart/2005/8/layout/pList2"/>
    <dgm:cxn modelId="{2A810DEE-4703-40A1-BD9D-FDA9AA64918D}" type="presParOf" srcId="{E762F658-7896-4EC9-AA2F-EB7C21819808}" destId="{8C6B6844-87B8-48CC-BBC3-168212AC8D85}" srcOrd="0" destOrd="0" presId="urn:microsoft.com/office/officeart/2005/8/layout/pList2"/>
    <dgm:cxn modelId="{6B6A14E4-CA56-4964-942D-44F91EC84CBF}" type="presParOf" srcId="{E762F658-7896-4EC9-AA2F-EB7C21819808}" destId="{3C9705F8-419C-40D7-A6C1-E4D545D16F43}" srcOrd="1" destOrd="0" presId="urn:microsoft.com/office/officeart/2005/8/layout/pList2"/>
    <dgm:cxn modelId="{6EAB7256-3EDB-4E2D-B7DE-A7F42DE0B092}" type="presParOf" srcId="{3C9705F8-419C-40D7-A6C1-E4D545D16F43}" destId="{5DC0BA61-6654-4CF0-8E03-129DBA5CB82F}" srcOrd="0" destOrd="0" presId="urn:microsoft.com/office/officeart/2005/8/layout/pList2"/>
    <dgm:cxn modelId="{932A7908-F8DB-46B4-AC55-649E0AB8A7BB}" type="presParOf" srcId="{5DC0BA61-6654-4CF0-8E03-129DBA5CB82F}" destId="{3C0D13BA-7F0D-40A2-80CA-FB9C86F35B64}" srcOrd="0" destOrd="0" presId="urn:microsoft.com/office/officeart/2005/8/layout/pList2"/>
    <dgm:cxn modelId="{A519A21F-715F-4711-95E2-7F88CFB3876C}" type="presParOf" srcId="{5DC0BA61-6654-4CF0-8E03-129DBA5CB82F}" destId="{2C00F4A8-E455-41C4-8F12-427487B29EF1}" srcOrd="1" destOrd="0" presId="urn:microsoft.com/office/officeart/2005/8/layout/pList2"/>
    <dgm:cxn modelId="{FE0D291F-C63A-4718-96D5-414E526A78EE}" type="presParOf" srcId="{5DC0BA61-6654-4CF0-8E03-129DBA5CB82F}" destId="{321DB0EC-8A9A-4860-AFFE-523EA0CEB917}" srcOrd="2" destOrd="0" presId="urn:microsoft.com/office/officeart/2005/8/layout/pList2"/>
    <dgm:cxn modelId="{C62E0EEE-F62C-4839-BEE7-0A205914F4C3}" type="presParOf" srcId="{3C9705F8-419C-40D7-A6C1-E4D545D16F43}" destId="{08F4CC47-EE40-4F6C-A29E-F883D90A4D83}" srcOrd="1" destOrd="0" presId="urn:microsoft.com/office/officeart/2005/8/layout/pList2"/>
    <dgm:cxn modelId="{ED7FDB6D-E16B-4C3C-A2CB-867A529D6FF1}" type="presParOf" srcId="{3C9705F8-419C-40D7-A6C1-E4D545D16F43}" destId="{41592114-4E22-461D-A9A5-EA5F216952A3}" srcOrd="2" destOrd="0" presId="urn:microsoft.com/office/officeart/2005/8/layout/pList2"/>
    <dgm:cxn modelId="{0A7C16AB-120D-488F-AA42-A559256DF662}" type="presParOf" srcId="{41592114-4E22-461D-A9A5-EA5F216952A3}" destId="{A84CDF55-BA45-4266-9447-3CA17003BEDF}" srcOrd="0" destOrd="0" presId="urn:microsoft.com/office/officeart/2005/8/layout/pList2"/>
    <dgm:cxn modelId="{30894425-8E17-4930-A4A3-B71975B16AFE}" type="presParOf" srcId="{41592114-4E22-461D-A9A5-EA5F216952A3}" destId="{D9706576-FC6D-487B-99D0-3F848E1600E9}" srcOrd="1" destOrd="0" presId="urn:microsoft.com/office/officeart/2005/8/layout/pList2"/>
    <dgm:cxn modelId="{629D0484-9133-4297-B254-45255A7CE8A2}" type="presParOf" srcId="{41592114-4E22-461D-A9A5-EA5F216952A3}" destId="{DF336B90-CFE6-44B2-8F55-BD0A2FD50483}" srcOrd="2" destOrd="0" presId="urn:microsoft.com/office/officeart/2005/8/layout/pList2"/>
    <dgm:cxn modelId="{2BE7F39F-B94A-4CB9-B08B-8F9C06122E20}" type="presParOf" srcId="{3C9705F8-419C-40D7-A6C1-E4D545D16F43}" destId="{CFDB231E-73D5-4DC3-920B-D6E7DB8FBF70}" srcOrd="3" destOrd="0" presId="urn:microsoft.com/office/officeart/2005/8/layout/pList2"/>
    <dgm:cxn modelId="{D7A03B55-1823-4EDB-9837-7816E664FF05}" type="presParOf" srcId="{3C9705F8-419C-40D7-A6C1-E4D545D16F43}" destId="{20FD0D24-881E-49F1-B0E0-406852577FC6}" srcOrd="4" destOrd="0" presId="urn:microsoft.com/office/officeart/2005/8/layout/pList2"/>
    <dgm:cxn modelId="{251A58A3-028B-49A5-8477-5E6A1DC2597B}" type="presParOf" srcId="{20FD0D24-881E-49F1-B0E0-406852577FC6}" destId="{25D7E82F-C957-4A46-81E3-BD86F305F867}" srcOrd="0" destOrd="0" presId="urn:microsoft.com/office/officeart/2005/8/layout/pList2"/>
    <dgm:cxn modelId="{4D150C87-6D80-42E1-BD5D-CD7D23864717}" type="presParOf" srcId="{20FD0D24-881E-49F1-B0E0-406852577FC6}" destId="{4473094A-413F-442E-B64F-0405F3C1240C}" srcOrd="1" destOrd="0" presId="urn:microsoft.com/office/officeart/2005/8/layout/pList2"/>
    <dgm:cxn modelId="{BE1D1805-CE2A-485D-876A-C599B999ABDC}" type="presParOf" srcId="{20FD0D24-881E-49F1-B0E0-406852577FC6}" destId="{9107FE8C-2309-4618-B73E-60A940705D79}" srcOrd="2" destOrd="0" presId="urn:microsoft.com/office/officeart/2005/8/layout/pList2"/>
    <dgm:cxn modelId="{F40084DB-8DA6-46B9-BB44-76C02F711DA9}" type="presParOf" srcId="{3C9705F8-419C-40D7-A6C1-E4D545D16F43}" destId="{DE287B82-991A-4398-A6C7-0CB22195DB6C}" srcOrd="5" destOrd="0" presId="urn:microsoft.com/office/officeart/2005/8/layout/pList2"/>
    <dgm:cxn modelId="{9308EB71-5077-42BB-A5C8-577DC3D00AB3}" type="presParOf" srcId="{3C9705F8-419C-40D7-A6C1-E4D545D16F43}" destId="{61E6C7B9-6FA7-429B-9C95-B0FD2F4CB570}" srcOrd="6" destOrd="0" presId="urn:microsoft.com/office/officeart/2005/8/layout/pList2"/>
    <dgm:cxn modelId="{E4C7CED5-8EB6-4DA2-9569-E1825B441661}" type="presParOf" srcId="{61E6C7B9-6FA7-429B-9C95-B0FD2F4CB570}" destId="{53136B48-75FC-47F3-9C81-4ED86B5F43C5}" srcOrd="0" destOrd="0" presId="urn:microsoft.com/office/officeart/2005/8/layout/pList2"/>
    <dgm:cxn modelId="{0C528F18-C0C8-4545-B052-C57DA2F22BC9}" type="presParOf" srcId="{61E6C7B9-6FA7-429B-9C95-B0FD2F4CB570}" destId="{849264B1-BDB0-4E45-983A-BEC59212B81B}" srcOrd="1" destOrd="0" presId="urn:microsoft.com/office/officeart/2005/8/layout/pList2"/>
    <dgm:cxn modelId="{3B59DD7A-E8DD-4B2D-8E96-EBE0FB42B27A}" type="presParOf" srcId="{61E6C7B9-6FA7-429B-9C95-B0FD2F4CB570}" destId="{1996B8A9-4066-48CE-9199-910D9D4F3147}" srcOrd="2" destOrd="0" presId="urn:microsoft.com/office/officeart/2005/8/layout/pList2"/>
    <dgm:cxn modelId="{2A33EF76-38E0-4BBD-85AC-47E9AF7CD056}" type="presParOf" srcId="{3C9705F8-419C-40D7-A6C1-E4D545D16F43}" destId="{D4AF48A1-8069-4297-AE15-E56DF8D4D014}" srcOrd="7" destOrd="0" presId="urn:microsoft.com/office/officeart/2005/8/layout/pList2"/>
    <dgm:cxn modelId="{455904B5-EA05-4D47-A408-1E6DE44DCB1B}" type="presParOf" srcId="{3C9705F8-419C-40D7-A6C1-E4D545D16F43}" destId="{F009A80B-514E-431D-AC0E-936347153006}" srcOrd="8" destOrd="0" presId="urn:microsoft.com/office/officeart/2005/8/layout/pList2"/>
    <dgm:cxn modelId="{0513D801-341B-4FCB-9AC1-7F79C501CC41}" type="presParOf" srcId="{F009A80B-514E-431D-AC0E-936347153006}" destId="{1AF3F20D-A39B-457A-AD25-01BDECDF522D}" srcOrd="0" destOrd="0" presId="urn:microsoft.com/office/officeart/2005/8/layout/pList2"/>
    <dgm:cxn modelId="{5FF02988-71CF-498D-98AB-1C9DBEFA2C38}" type="presParOf" srcId="{F009A80B-514E-431D-AC0E-936347153006}" destId="{48BF6FAB-BB84-48D2-8CA5-BDF0FBE79CE7}" srcOrd="1" destOrd="0" presId="urn:microsoft.com/office/officeart/2005/8/layout/pList2"/>
    <dgm:cxn modelId="{F0E22554-905C-491D-8C6E-7E910BF828C5}" type="presParOf" srcId="{F009A80B-514E-431D-AC0E-936347153006}" destId="{3D446AE6-933F-47A0-AA66-8AF038ECCC63}" srcOrd="2" destOrd="0" presId="urn:microsoft.com/office/officeart/2005/8/layout/pList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D9A5FF-F464-4415-A461-348C9D3D25B3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9805B1D-0771-47B4-BF4F-E5ACFC57A1D1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мероприятий в области физической культуры и спорта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77E5424-C581-43B0-AA54-45EC15CB9900}" type="parTrans" cxnId="{2BA62DE8-89F2-495A-9143-6DA4A739DB4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916A169-BAF0-4A22-B7B1-0361584C2EDF}" type="sibTrans" cxnId="{2BA62DE8-89F2-495A-9143-6DA4A739DB4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81DCE3-8AF8-4146-A2E2-0D32B738599D}" type="pres">
      <dgm:prSet presAssocID="{09D9A5FF-F464-4415-A461-348C9D3D25B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BA7EFF-F94D-41A1-AC32-1AFC65122653}" type="pres">
      <dgm:prSet presAssocID="{79805B1D-0771-47B4-BF4F-E5ACFC57A1D1}" presName="parentLin" presStyleCnt="0"/>
      <dgm:spPr/>
    </dgm:pt>
    <dgm:pt modelId="{1794C5BA-5544-4649-B2CB-5521C7461D3C}" type="pres">
      <dgm:prSet presAssocID="{79805B1D-0771-47B4-BF4F-E5ACFC57A1D1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291C5390-64C2-48E8-824E-6CD44AC45D81}" type="pres">
      <dgm:prSet presAssocID="{79805B1D-0771-47B4-BF4F-E5ACFC57A1D1}" presName="parentText" presStyleLbl="node1" presStyleIdx="0" presStyleCnt="1" custScaleX="99455" custLinFactX="19302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F64CA-70D0-401E-9BA3-A3C9F011DC23}" type="pres">
      <dgm:prSet presAssocID="{79805B1D-0771-47B4-BF4F-E5ACFC57A1D1}" presName="negativeSpace" presStyleCnt="0"/>
      <dgm:spPr/>
    </dgm:pt>
    <dgm:pt modelId="{1076ECC0-4ACF-4CD2-98EF-18C4AFFCCA38}" type="pres">
      <dgm:prSet presAssocID="{79805B1D-0771-47B4-BF4F-E5ACFC57A1D1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AC9C99-0BDD-4D14-A2B5-D918F284EA23}" type="presOf" srcId="{79805B1D-0771-47B4-BF4F-E5ACFC57A1D1}" destId="{1794C5BA-5544-4649-B2CB-5521C7461D3C}" srcOrd="0" destOrd="0" presId="urn:microsoft.com/office/officeart/2005/8/layout/list1"/>
    <dgm:cxn modelId="{2BA62DE8-89F2-495A-9143-6DA4A739DB42}" srcId="{09D9A5FF-F464-4415-A461-348C9D3D25B3}" destId="{79805B1D-0771-47B4-BF4F-E5ACFC57A1D1}" srcOrd="0" destOrd="0" parTransId="{777E5424-C581-43B0-AA54-45EC15CB9900}" sibTransId="{6916A169-BAF0-4A22-B7B1-0361584C2EDF}"/>
    <dgm:cxn modelId="{208BF70B-63E1-45FA-87D4-EDE18279C9AE}" type="presOf" srcId="{09D9A5FF-F464-4415-A461-348C9D3D25B3}" destId="{1281DCE3-8AF8-4146-A2E2-0D32B738599D}" srcOrd="0" destOrd="0" presId="urn:microsoft.com/office/officeart/2005/8/layout/list1"/>
    <dgm:cxn modelId="{2A48A4E8-B561-4AFB-9A0F-EE8DE08DC38A}" type="presOf" srcId="{79805B1D-0771-47B4-BF4F-E5ACFC57A1D1}" destId="{291C5390-64C2-48E8-824E-6CD44AC45D81}" srcOrd="1" destOrd="0" presId="urn:microsoft.com/office/officeart/2005/8/layout/list1"/>
    <dgm:cxn modelId="{7502B349-E22A-47E5-81D5-7CE8F9C7C18F}" type="presParOf" srcId="{1281DCE3-8AF8-4146-A2E2-0D32B738599D}" destId="{75BA7EFF-F94D-41A1-AC32-1AFC65122653}" srcOrd="0" destOrd="0" presId="urn:microsoft.com/office/officeart/2005/8/layout/list1"/>
    <dgm:cxn modelId="{711B6551-AE94-40C8-807D-A4C3043BA17F}" type="presParOf" srcId="{75BA7EFF-F94D-41A1-AC32-1AFC65122653}" destId="{1794C5BA-5544-4649-B2CB-5521C7461D3C}" srcOrd="0" destOrd="0" presId="urn:microsoft.com/office/officeart/2005/8/layout/list1"/>
    <dgm:cxn modelId="{C268D667-1DEE-47C0-84BA-82EA7FCE6089}" type="presParOf" srcId="{75BA7EFF-F94D-41A1-AC32-1AFC65122653}" destId="{291C5390-64C2-48E8-824E-6CD44AC45D81}" srcOrd="1" destOrd="0" presId="urn:microsoft.com/office/officeart/2005/8/layout/list1"/>
    <dgm:cxn modelId="{26D10878-7AAF-4CE3-A167-124656987505}" type="presParOf" srcId="{1281DCE3-8AF8-4146-A2E2-0D32B738599D}" destId="{955F64CA-70D0-401E-9BA3-A3C9F011DC23}" srcOrd="1" destOrd="0" presId="urn:microsoft.com/office/officeart/2005/8/layout/list1"/>
    <dgm:cxn modelId="{C63D19FF-4FDD-4870-B9F9-1FAC6DD6C5E0}" type="presParOf" srcId="{1281DCE3-8AF8-4146-A2E2-0D32B738599D}" destId="{1076ECC0-4ACF-4CD2-98EF-18C4AFFCCA38}" srcOrd="2" destOrd="0" presId="urn:microsoft.com/office/officeart/2005/8/layout/list1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2DF59D6-4AC0-4231-A422-590CB442BF80}" type="doc">
      <dgm:prSet loTypeId="urn:microsoft.com/office/officeart/2005/8/layout/pList2" loCatId="list" qsTypeId="urn:microsoft.com/office/officeart/2005/8/quickstyle/3d3" qsCatId="3D" csTypeId="urn:microsoft.com/office/officeart/2005/8/colors/accent6_2" csCatId="accent6" phldr="1"/>
      <dgm:spPr/>
    </dgm:pt>
    <dgm:pt modelId="{CF0832EB-2CEE-4D18-8938-C088BE3503F0}">
      <dgm:prSet phldrT="[Текст]" custT="1"/>
      <dgm:spPr/>
      <dgm:t>
        <a:bodyPr lIns="0" rIns="0"/>
        <a:lstStyle/>
        <a:p>
          <a:pPr algn="ctr">
            <a:lnSpc>
              <a:spcPct val="90000"/>
            </a:lnSpc>
            <a:spcAft>
              <a:spcPts val="6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«Патриотическое воспитание детей и молодежи»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0,05 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6F92AC-71B3-45FD-8457-2CA9C4ACF386}" type="parTrans" cxnId="{AC62F25D-0874-4638-A13C-E5B53BA8AEF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1366F76-AC7E-43F4-B164-502E7F9AD0CE}" type="sibTrans" cxnId="{AC62F25D-0874-4638-A13C-E5B53BA8AEF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150116D-C02D-4382-9564-23F7C1176281}">
      <dgm:prSet custT="1"/>
      <dgm:spPr/>
      <dgm:t>
        <a:bodyPr lIns="0" rIns="0"/>
        <a:lstStyle/>
        <a:p>
          <a:pPr algn="ctr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«Профилактика злоупотребления наркотическими средствами и психотропными веществами среди детей и молодежи»</a:t>
          </a:r>
        </a:p>
        <a:p>
          <a:pPr algn="ctr"/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0,05 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8A4AC28-5E6F-4AC2-ADEA-8996DC47753E}" type="parTrans" cxnId="{17E68C8F-38D3-4578-837B-42C7C050C1BC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215D61A-59B4-4F9C-9970-A67DEB3703AD}" type="sibTrans" cxnId="{17E68C8F-38D3-4578-837B-42C7C050C1BC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80DED9F-882D-409B-A18B-914281962543}">
      <dgm:prSet custT="1"/>
      <dgm:spPr/>
      <dgm:t>
        <a:bodyPr lIns="0" rIns="0"/>
        <a:lstStyle/>
        <a:p>
          <a:pPr algn="ctr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«Молодым семьям – доступное жилье»</a:t>
          </a:r>
        </a:p>
        <a:p>
          <a:pPr algn="ctr"/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0,4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AD52483-2922-45DD-B319-21FA55785E4E}" type="parTrans" cxnId="{16DAE623-DBB3-4200-9CFE-8FF65ED50EAE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49EAC27-4926-4DAA-AB33-1D90C201F878}" type="sibTrans" cxnId="{16DAE623-DBB3-4200-9CFE-8FF65ED50EAE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8642CB0-C0E5-433C-AA5B-FE99D43DC90F}">
      <dgm:prSet phldrT="[Текст]"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«Всесторонне развитие молодежи»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0,2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8DB1927-B024-4D6E-B8EB-4DA6E31B80F6}" type="sibTrans" cxnId="{C6E9B3EA-1187-4366-90A2-C27359270343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7E8CCF-4D0E-4CB1-9A07-C0B8ABECCE34}" type="parTrans" cxnId="{C6E9B3EA-1187-4366-90A2-C27359270343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A148033-8C5B-4A53-91ED-BCAB0114D5BD}">
      <dgm:prSet custT="1"/>
      <dgm:spPr/>
      <dgm:t>
        <a:bodyPr lIns="0" rIns="0"/>
        <a:lstStyle/>
        <a:p>
          <a:pPr algn="ctr">
            <a:spcAft>
              <a:spcPts val="6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«Профилактика экстремизма и терроризма среди детей и молодежи»</a:t>
          </a:r>
        </a:p>
        <a:p>
          <a:pPr algn="ctr"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без финансовых затрат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151B2ED-0C2C-4B01-8A06-D8316426720C}" type="parTrans" cxnId="{7601C519-9C07-4C15-8E2E-B160D74B11F4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3A11E63-F17B-435D-AACC-ADC55B563853}" type="sibTrans" cxnId="{7601C519-9C07-4C15-8E2E-B160D74B11F4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62F658-7896-4EC9-AA2F-EB7C21819808}" type="pres">
      <dgm:prSet presAssocID="{62DF59D6-4AC0-4231-A422-590CB442BF80}" presName="Name0" presStyleCnt="0">
        <dgm:presLayoutVars>
          <dgm:dir/>
          <dgm:resizeHandles val="exact"/>
        </dgm:presLayoutVars>
      </dgm:prSet>
      <dgm:spPr/>
    </dgm:pt>
    <dgm:pt modelId="{8C6B6844-87B8-48CC-BBC3-168212AC8D85}" type="pres">
      <dgm:prSet presAssocID="{62DF59D6-4AC0-4231-A422-590CB442BF80}" presName="bkgdShp" presStyleLbl="alignAccFollowNode1" presStyleIdx="0" presStyleCnt="1" custLinFactNeighborY="6734"/>
      <dgm:spPr/>
    </dgm:pt>
    <dgm:pt modelId="{3C9705F8-419C-40D7-A6C1-E4D545D16F43}" type="pres">
      <dgm:prSet presAssocID="{62DF59D6-4AC0-4231-A422-590CB442BF80}" presName="linComp" presStyleCnt="0"/>
      <dgm:spPr/>
    </dgm:pt>
    <dgm:pt modelId="{5DC0BA61-6654-4CF0-8E03-129DBA5CB82F}" type="pres">
      <dgm:prSet presAssocID="{C8642CB0-C0E5-433C-AA5B-FE99D43DC90F}" presName="compNode" presStyleCnt="0"/>
      <dgm:spPr/>
    </dgm:pt>
    <dgm:pt modelId="{3C0D13BA-7F0D-40A2-80CA-FB9C86F35B64}" type="pres">
      <dgm:prSet presAssocID="{C8642CB0-C0E5-433C-AA5B-FE99D43DC90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0F4A8-E455-41C4-8F12-427487B29EF1}" type="pres">
      <dgm:prSet presAssocID="{C8642CB0-C0E5-433C-AA5B-FE99D43DC90F}" presName="invisiNode" presStyleLbl="node1" presStyleIdx="0" presStyleCnt="5"/>
      <dgm:spPr/>
    </dgm:pt>
    <dgm:pt modelId="{321DB0EC-8A9A-4860-AFFE-523EA0CEB917}" type="pres">
      <dgm:prSet presAssocID="{C8642CB0-C0E5-433C-AA5B-FE99D43DC90F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8F4CC47-EE40-4F6C-A29E-F883D90A4D83}" type="pres">
      <dgm:prSet presAssocID="{88DB1927-B024-4D6E-B8EB-4DA6E31B80F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592114-4E22-461D-A9A5-EA5F216952A3}" type="pres">
      <dgm:prSet presAssocID="{CF0832EB-2CEE-4D18-8938-C088BE3503F0}" presName="compNode" presStyleCnt="0"/>
      <dgm:spPr/>
    </dgm:pt>
    <dgm:pt modelId="{A84CDF55-BA45-4266-9447-3CA17003BEDF}" type="pres">
      <dgm:prSet presAssocID="{CF0832EB-2CEE-4D18-8938-C088BE3503F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06576-FC6D-487B-99D0-3F848E1600E9}" type="pres">
      <dgm:prSet presAssocID="{CF0832EB-2CEE-4D18-8938-C088BE3503F0}" presName="invisiNode" presStyleLbl="node1" presStyleIdx="1" presStyleCnt="5"/>
      <dgm:spPr/>
    </dgm:pt>
    <dgm:pt modelId="{DF336B90-CFE6-44B2-8F55-BD0A2FD50483}" type="pres">
      <dgm:prSet presAssocID="{CF0832EB-2CEE-4D18-8938-C088BE3503F0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FDB231E-73D5-4DC3-920B-D6E7DB8FBF70}" type="pres">
      <dgm:prSet presAssocID="{E1366F76-AC7E-43F4-B164-502E7F9AD0C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0FD0D24-881E-49F1-B0E0-406852577FC6}" type="pres">
      <dgm:prSet presAssocID="{1A148033-8C5B-4A53-91ED-BCAB0114D5BD}" presName="compNode" presStyleCnt="0"/>
      <dgm:spPr/>
    </dgm:pt>
    <dgm:pt modelId="{25D7E82F-C957-4A46-81E3-BD86F305F867}" type="pres">
      <dgm:prSet presAssocID="{1A148033-8C5B-4A53-91ED-BCAB0114D5BD}" presName="node" presStyleLbl="node1" presStyleIdx="2" presStyleCnt="5" custScaleX="108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3094A-413F-442E-B64F-0405F3C1240C}" type="pres">
      <dgm:prSet presAssocID="{1A148033-8C5B-4A53-91ED-BCAB0114D5BD}" presName="invisiNode" presStyleLbl="node1" presStyleIdx="2" presStyleCnt="5"/>
      <dgm:spPr/>
    </dgm:pt>
    <dgm:pt modelId="{9107FE8C-2309-4618-B73E-60A940705D79}" type="pres">
      <dgm:prSet presAssocID="{1A148033-8C5B-4A53-91ED-BCAB0114D5BD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E287B82-991A-4398-A6C7-0CB22195DB6C}" type="pres">
      <dgm:prSet presAssocID="{23A11E63-F17B-435D-AACC-ADC55B5638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E6C7B9-6FA7-429B-9C95-B0FD2F4CB570}" type="pres">
      <dgm:prSet presAssocID="{A150116D-C02D-4382-9564-23F7C1176281}" presName="compNode" presStyleCnt="0"/>
      <dgm:spPr/>
    </dgm:pt>
    <dgm:pt modelId="{53136B48-75FC-47F3-9C81-4ED86B5F43C5}" type="pres">
      <dgm:prSet presAssocID="{A150116D-C02D-4382-9564-23F7C117628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264B1-BDB0-4E45-983A-BEC59212B81B}" type="pres">
      <dgm:prSet presAssocID="{A150116D-C02D-4382-9564-23F7C1176281}" presName="invisiNode" presStyleLbl="node1" presStyleIdx="3" presStyleCnt="5"/>
      <dgm:spPr/>
    </dgm:pt>
    <dgm:pt modelId="{1996B8A9-4066-48CE-9199-910D9D4F3147}" type="pres">
      <dgm:prSet presAssocID="{A150116D-C02D-4382-9564-23F7C1176281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4AF48A1-8069-4297-AE15-E56DF8D4D014}" type="pres">
      <dgm:prSet presAssocID="{F215D61A-59B4-4F9C-9970-A67DEB3703A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009A80B-514E-431D-AC0E-936347153006}" type="pres">
      <dgm:prSet presAssocID="{980DED9F-882D-409B-A18B-914281962543}" presName="compNode" presStyleCnt="0"/>
      <dgm:spPr/>
    </dgm:pt>
    <dgm:pt modelId="{1AF3F20D-A39B-457A-AD25-01BDECDF522D}" type="pres">
      <dgm:prSet presAssocID="{980DED9F-882D-409B-A18B-91428196254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F6FAB-BB84-48D2-8CA5-BDF0FBE79CE7}" type="pres">
      <dgm:prSet presAssocID="{980DED9F-882D-409B-A18B-914281962543}" presName="invisiNode" presStyleLbl="node1" presStyleIdx="4" presStyleCnt="5"/>
      <dgm:spPr/>
    </dgm:pt>
    <dgm:pt modelId="{3D446AE6-933F-47A0-AA66-8AF038ECCC63}" type="pres">
      <dgm:prSet presAssocID="{980DED9F-882D-409B-A18B-914281962543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7601C519-9C07-4C15-8E2E-B160D74B11F4}" srcId="{62DF59D6-4AC0-4231-A422-590CB442BF80}" destId="{1A148033-8C5B-4A53-91ED-BCAB0114D5BD}" srcOrd="2" destOrd="0" parTransId="{8151B2ED-0C2C-4B01-8A06-D8316426720C}" sibTransId="{23A11E63-F17B-435D-AACC-ADC55B563853}"/>
    <dgm:cxn modelId="{AB6855FA-BF1D-437F-BA54-910CA38E7A68}" type="presOf" srcId="{E1366F76-AC7E-43F4-B164-502E7F9AD0CE}" destId="{CFDB231E-73D5-4DC3-920B-D6E7DB8FBF70}" srcOrd="0" destOrd="0" presId="urn:microsoft.com/office/officeart/2005/8/layout/pList2"/>
    <dgm:cxn modelId="{16DAE623-DBB3-4200-9CFE-8FF65ED50EAE}" srcId="{62DF59D6-4AC0-4231-A422-590CB442BF80}" destId="{980DED9F-882D-409B-A18B-914281962543}" srcOrd="4" destOrd="0" parTransId="{8AD52483-2922-45DD-B319-21FA55785E4E}" sibTransId="{449EAC27-4926-4DAA-AB33-1D90C201F878}"/>
    <dgm:cxn modelId="{7CF6C0AA-870F-4AD3-9FEA-C76253F26043}" type="presOf" srcId="{C8642CB0-C0E5-433C-AA5B-FE99D43DC90F}" destId="{3C0D13BA-7F0D-40A2-80CA-FB9C86F35B64}" srcOrd="0" destOrd="0" presId="urn:microsoft.com/office/officeart/2005/8/layout/pList2"/>
    <dgm:cxn modelId="{E2B1DFD3-E704-4E46-8A16-7D63BF14CCA0}" type="presOf" srcId="{980DED9F-882D-409B-A18B-914281962543}" destId="{1AF3F20D-A39B-457A-AD25-01BDECDF522D}" srcOrd="0" destOrd="0" presId="urn:microsoft.com/office/officeart/2005/8/layout/pList2"/>
    <dgm:cxn modelId="{AC62F25D-0874-4638-A13C-E5B53BA8AEF7}" srcId="{62DF59D6-4AC0-4231-A422-590CB442BF80}" destId="{CF0832EB-2CEE-4D18-8938-C088BE3503F0}" srcOrd="1" destOrd="0" parTransId="{886F92AC-71B3-45FD-8457-2CA9C4ACF386}" sibTransId="{E1366F76-AC7E-43F4-B164-502E7F9AD0CE}"/>
    <dgm:cxn modelId="{3BD2D34C-90E6-43FB-AEC7-0D4821E5FE08}" type="presOf" srcId="{CF0832EB-2CEE-4D18-8938-C088BE3503F0}" destId="{A84CDF55-BA45-4266-9447-3CA17003BEDF}" srcOrd="0" destOrd="0" presId="urn:microsoft.com/office/officeart/2005/8/layout/pList2"/>
    <dgm:cxn modelId="{17E68C8F-38D3-4578-837B-42C7C050C1BC}" srcId="{62DF59D6-4AC0-4231-A422-590CB442BF80}" destId="{A150116D-C02D-4382-9564-23F7C1176281}" srcOrd="3" destOrd="0" parTransId="{E8A4AC28-5E6F-4AC2-ADEA-8996DC47753E}" sibTransId="{F215D61A-59B4-4F9C-9970-A67DEB3703AD}"/>
    <dgm:cxn modelId="{40F95D6D-9160-42D0-9321-B326B49EE710}" type="presOf" srcId="{23A11E63-F17B-435D-AACC-ADC55B563853}" destId="{DE287B82-991A-4398-A6C7-0CB22195DB6C}" srcOrd="0" destOrd="0" presId="urn:microsoft.com/office/officeart/2005/8/layout/pList2"/>
    <dgm:cxn modelId="{1032FC03-622D-4437-B9E2-B987303B9412}" type="presOf" srcId="{62DF59D6-4AC0-4231-A422-590CB442BF80}" destId="{E762F658-7896-4EC9-AA2F-EB7C21819808}" srcOrd="0" destOrd="0" presId="urn:microsoft.com/office/officeart/2005/8/layout/pList2"/>
    <dgm:cxn modelId="{2D27A405-CE7F-4CC7-BCC0-258DAE4F19BD}" type="presOf" srcId="{F215D61A-59B4-4F9C-9970-A67DEB3703AD}" destId="{D4AF48A1-8069-4297-AE15-E56DF8D4D014}" srcOrd="0" destOrd="0" presId="urn:microsoft.com/office/officeart/2005/8/layout/pList2"/>
    <dgm:cxn modelId="{8B1FEE25-FEFC-493E-8124-9583A64E101C}" type="presOf" srcId="{88DB1927-B024-4D6E-B8EB-4DA6E31B80F6}" destId="{08F4CC47-EE40-4F6C-A29E-F883D90A4D83}" srcOrd="0" destOrd="0" presId="urn:microsoft.com/office/officeart/2005/8/layout/pList2"/>
    <dgm:cxn modelId="{834194A7-07A6-45E0-815C-D6A37148B2AE}" type="presOf" srcId="{1A148033-8C5B-4A53-91ED-BCAB0114D5BD}" destId="{25D7E82F-C957-4A46-81E3-BD86F305F867}" srcOrd="0" destOrd="0" presId="urn:microsoft.com/office/officeart/2005/8/layout/pList2"/>
    <dgm:cxn modelId="{C6E9B3EA-1187-4366-90A2-C27359270343}" srcId="{62DF59D6-4AC0-4231-A422-590CB442BF80}" destId="{C8642CB0-C0E5-433C-AA5B-FE99D43DC90F}" srcOrd="0" destOrd="0" parTransId="{417E8CCF-4D0E-4CB1-9A07-C0B8ABECCE34}" sibTransId="{88DB1927-B024-4D6E-B8EB-4DA6E31B80F6}"/>
    <dgm:cxn modelId="{DDF6D35D-2410-4CD8-A3DC-C9FB5052A9E8}" type="presOf" srcId="{A150116D-C02D-4382-9564-23F7C1176281}" destId="{53136B48-75FC-47F3-9C81-4ED86B5F43C5}" srcOrd="0" destOrd="0" presId="urn:microsoft.com/office/officeart/2005/8/layout/pList2"/>
    <dgm:cxn modelId="{61D97AFF-0BB1-4EC6-90F6-F61BCA597A70}" type="presParOf" srcId="{E762F658-7896-4EC9-AA2F-EB7C21819808}" destId="{8C6B6844-87B8-48CC-BBC3-168212AC8D85}" srcOrd="0" destOrd="0" presId="urn:microsoft.com/office/officeart/2005/8/layout/pList2"/>
    <dgm:cxn modelId="{465D7574-3576-47CC-AFA6-4390D523CD0F}" type="presParOf" srcId="{E762F658-7896-4EC9-AA2F-EB7C21819808}" destId="{3C9705F8-419C-40D7-A6C1-E4D545D16F43}" srcOrd="1" destOrd="0" presId="urn:microsoft.com/office/officeart/2005/8/layout/pList2"/>
    <dgm:cxn modelId="{9F9C4F4F-F49E-447D-B236-D8FF7074B794}" type="presParOf" srcId="{3C9705F8-419C-40D7-A6C1-E4D545D16F43}" destId="{5DC0BA61-6654-4CF0-8E03-129DBA5CB82F}" srcOrd="0" destOrd="0" presId="urn:microsoft.com/office/officeart/2005/8/layout/pList2"/>
    <dgm:cxn modelId="{11F23149-E6AE-4C1A-90F3-0217B1759AA5}" type="presParOf" srcId="{5DC0BA61-6654-4CF0-8E03-129DBA5CB82F}" destId="{3C0D13BA-7F0D-40A2-80CA-FB9C86F35B64}" srcOrd="0" destOrd="0" presId="urn:microsoft.com/office/officeart/2005/8/layout/pList2"/>
    <dgm:cxn modelId="{55B6904C-E310-48C0-A91D-D95E6735D832}" type="presParOf" srcId="{5DC0BA61-6654-4CF0-8E03-129DBA5CB82F}" destId="{2C00F4A8-E455-41C4-8F12-427487B29EF1}" srcOrd="1" destOrd="0" presId="urn:microsoft.com/office/officeart/2005/8/layout/pList2"/>
    <dgm:cxn modelId="{C93BABAC-9FE6-409C-9190-3F5E5CCE501B}" type="presParOf" srcId="{5DC0BA61-6654-4CF0-8E03-129DBA5CB82F}" destId="{321DB0EC-8A9A-4860-AFFE-523EA0CEB917}" srcOrd="2" destOrd="0" presId="urn:microsoft.com/office/officeart/2005/8/layout/pList2"/>
    <dgm:cxn modelId="{159DE485-B24F-4DAE-B03F-526280873CA2}" type="presParOf" srcId="{3C9705F8-419C-40D7-A6C1-E4D545D16F43}" destId="{08F4CC47-EE40-4F6C-A29E-F883D90A4D83}" srcOrd="1" destOrd="0" presId="urn:microsoft.com/office/officeart/2005/8/layout/pList2"/>
    <dgm:cxn modelId="{5C377073-789D-4F3E-AA18-33C010FCC14E}" type="presParOf" srcId="{3C9705F8-419C-40D7-A6C1-E4D545D16F43}" destId="{41592114-4E22-461D-A9A5-EA5F216952A3}" srcOrd="2" destOrd="0" presId="urn:microsoft.com/office/officeart/2005/8/layout/pList2"/>
    <dgm:cxn modelId="{F8499222-DD2C-4B77-994D-267DDA4FB1A8}" type="presParOf" srcId="{41592114-4E22-461D-A9A5-EA5F216952A3}" destId="{A84CDF55-BA45-4266-9447-3CA17003BEDF}" srcOrd="0" destOrd="0" presId="urn:microsoft.com/office/officeart/2005/8/layout/pList2"/>
    <dgm:cxn modelId="{5AA8F632-49E3-4B3D-811C-608D5A03417E}" type="presParOf" srcId="{41592114-4E22-461D-A9A5-EA5F216952A3}" destId="{D9706576-FC6D-487B-99D0-3F848E1600E9}" srcOrd="1" destOrd="0" presId="urn:microsoft.com/office/officeart/2005/8/layout/pList2"/>
    <dgm:cxn modelId="{05A4C5B1-8810-40A3-BCD5-3AAC463EA09D}" type="presParOf" srcId="{41592114-4E22-461D-A9A5-EA5F216952A3}" destId="{DF336B90-CFE6-44B2-8F55-BD0A2FD50483}" srcOrd="2" destOrd="0" presId="urn:microsoft.com/office/officeart/2005/8/layout/pList2"/>
    <dgm:cxn modelId="{B5DEE752-4022-4D9E-BD33-A7F91CA85419}" type="presParOf" srcId="{3C9705F8-419C-40D7-A6C1-E4D545D16F43}" destId="{CFDB231E-73D5-4DC3-920B-D6E7DB8FBF70}" srcOrd="3" destOrd="0" presId="urn:microsoft.com/office/officeart/2005/8/layout/pList2"/>
    <dgm:cxn modelId="{778C96BB-DEB7-442C-8BD5-2EA6F122B686}" type="presParOf" srcId="{3C9705F8-419C-40D7-A6C1-E4D545D16F43}" destId="{20FD0D24-881E-49F1-B0E0-406852577FC6}" srcOrd="4" destOrd="0" presId="urn:microsoft.com/office/officeart/2005/8/layout/pList2"/>
    <dgm:cxn modelId="{FC27A56D-74E0-46D5-BE22-9DB50167BEF8}" type="presParOf" srcId="{20FD0D24-881E-49F1-B0E0-406852577FC6}" destId="{25D7E82F-C957-4A46-81E3-BD86F305F867}" srcOrd="0" destOrd="0" presId="urn:microsoft.com/office/officeart/2005/8/layout/pList2"/>
    <dgm:cxn modelId="{A67FABD3-8E62-4ADA-A3CC-D386A1DA91C3}" type="presParOf" srcId="{20FD0D24-881E-49F1-B0E0-406852577FC6}" destId="{4473094A-413F-442E-B64F-0405F3C1240C}" srcOrd="1" destOrd="0" presId="urn:microsoft.com/office/officeart/2005/8/layout/pList2"/>
    <dgm:cxn modelId="{822E6E30-85D4-4FE4-893D-A1FF9A82AF33}" type="presParOf" srcId="{20FD0D24-881E-49F1-B0E0-406852577FC6}" destId="{9107FE8C-2309-4618-B73E-60A940705D79}" srcOrd="2" destOrd="0" presId="urn:microsoft.com/office/officeart/2005/8/layout/pList2"/>
    <dgm:cxn modelId="{3371E007-4450-4BEA-9F6B-D327AC3E0972}" type="presParOf" srcId="{3C9705F8-419C-40D7-A6C1-E4D545D16F43}" destId="{DE287B82-991A-4398-A6C7-0CB22195DB6C}" srcOrd="5" destOrd="0" presId="urn:microsoft.com/office/officeart/2005/8/layout/pList2"/>
    <dgm:cxn modelId="{17A44E8A-FA4B-431C-88B5-C88A3AD1624E}" type="presParOf" srcId="{3C9705F8-419C-40D7-A6C1-E4D545D16F43}" destId="{61E6C7B9-6FA7-429B-9C95-B0FD2F4CB570}" srcOrd="6" destOrd="0" presId="urn:microsoft.com/office/officeart/2005/8/layout/pList2"/>
    <dgm:cxn modelId="{9664CDD9-D0CB-4908-AB32-D82E8FBC9B9A}" type="presParOf" srcId="{61E6C7B9-6FA7-429B-9C95-B0FD2F4CB570}" destId="{53136B48-75FC-47F3-9C81-4ED86B5F43C5}" srcOrd="0" destOrd="0" presId="urn:microsoft.com/office/officeart/2005/8/layout/pList2"/>
    <dgm:cxn modelId="{928B8F9B-4DEE-40E6-A0BA-599C870896A7}" type="presParOf" srcId="{61E6C7B9-6FA7-429B-9C95-B0FD2F4CB570}" destId="{849264B1-BDB0-4E45-983A-BEC59212B81B}" srcOrd="1" destOrd="0" presId="urn:microsoft.com/office/officeart/2005/8/layout/pList2"/>
    <dgm:cxn modelId="{F7B45C19-3C20-437A-8858-BF399734E3DB}" type="presParOf" srcId="{61E6C7B9-6FA7-429B-9C95-B0FD2F4CB570}" destId="{1996B8A9-4066-48CE-9199-910D9D4F3147}" srcOrd="2" destOrd="0" presId="urn:microsoft.com/office/officeart/2005/8/layout/pList2"/>
    <dgm:cxn modelId="{B3185FE2-6B4E-4B41-A041-10D656BF6912}" type="presParOf" srcId="{3C9705F8-419C-40D7-A6C1-E4D545D16F43}" destId="{D4AF48A1-8069-4297-AE15-E56DF8D4D014}" srcOrd="7" destOrd="0" presId="urn:microsoft.com/office/officeart/2005/8/layout/pList2"/>
    <dgm:cxn modelId="{0FF7E47C-BC11-4031-A6E1-E0C1FDD633F9}" type="presParOf" srcId="{3C9705F8-419C-40D7-A6C1-E4D545D16F43}" destId="{F009A80B-514E-431D-AC0E-936347153006}" srcOrd="8" destOrd="0" presId="urn:microsoft.com/office/officeart/2005/8/layout/pList2"/>
    <dgm:cxn modelId="{C38EBAFF-5DA8-4E83-98A8-2AB9ECE5AC13}" type="presParOf" srcId="{F009A80B-514E-431D-AC0E-936347153006}" destId="{1AF3F20D-A39B-457A-AD25-01BDECDF522D}" srcOrd="0" destOrd="0" presId="urn:microsoft.com/office/officeart/2005/8/layout/pList2"/>
    <dgm:cxn modelId="{C4E9597F-0008-4B1C-94CE-D1116D1E15A7}" type="presParOf" srcId="{F009A80B-514E-431D-AC0E-936347153006}" destId="{48BF6FAB-BB84-48D2-8CA5-BDF0FBE79CE7}" srcOrd="1" destOrd="0" presId="urn:microsoft.com/office/officeart/2005/8/layout/pList2"/>
    <dgm:cxn modelId="{7CEA87FE-B9C3-4FB5-A14A-992F7D4CA1A9}" type="presParOf" srcId="{F009A80B-514E-431D-AC0E-936347153006}" destId="{3D446AE6-933F-47A0-AA66-8AF038ECCC63}" srcOrd="2" destOrd="0" presId="urn:microsoft.com/office/officeart/2005/8/layout/p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59AF4A-78D7-4D09-BB6B-C576C00E599C}" type="doc">
      <dgm:prSet loTypeId="urn:microsoft.com/office/officeart/2005/8/layout/process4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FED2C545-468B-4D7D-87BB-D8461F07EEE0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16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ПРОЯВИТЬ АКТИВНОСТЬ</a:t>
          </a:r>
          <a:endParaRPr lang="ru-RU" sz="1600" b="1" u="sng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0A48F1-4B43-49A0-9A32-5AB841C87AF7}" type="parTrans" cxnId="{85397540-9393-4E06-B572-14E745DB341D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7A83A1-607D-42A4-B02A-D24FADD8E981}" type="sibTrans" cxnId="{85397540-9393-4E06-B572-14E745DB341D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733D20-C73E-46B4-B981-DDCBC0410A29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Ознакомиться с ФЗ № 131 от 06.10.2003 года «Об общих принципах организации местного самоуправления в РФ» и с Бюджетным Кодексом РФ.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FDB1224-6E55-40A3-A014-BB5A587F95A2}" type="parTrans" cxnId="{C685FB17-E659-4962-8C5C-C616C9D2CF2D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3B6919-1589-4BBD-9983-E32D8F20F148}" type="sibTrans" cxnId="{C685FB17-E659-4962-8C5C-C616C9D2CF2D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FEE880-EDCB-4584-9CE1-F15578D99C62}">
      <dgm:prSet phldrT="[Текст]" custT="1"/>
      <dgm:spPr/>
      <dgm:t>
        <a:bodyPr/>
        <a:lstStyle/>
        <a:p>
          <a:pPr>
            <a:lnSpc>
              <a:spcPct val="80000"/>
            </a:lnSpc>
          </a:pPr>
          <a:endParaRPr lang="ru-RU" sz="16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</a:pPr>
          <a:r>
            <a:rPr lang="ru-RU" sz="16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ОЗНАКОМИТЬСЯ С ПРОЕКТОМ БЮДЖЕТА </a:t>
          </a:r>
          <a:endParaRPr lang="ru-RU" sz="1600" b="1" u="sng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8B53ED-8C3C-43EA-9795-57BC18CF98A1}" type="parTrans" cxnId="{E3BB37C4-632A-410C-9997-4FB84353E1DA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C7EB09-A7E0-4ABB-AC37-11B82265207A}" type="sibTrans" cxnId="{E3BB37C4-632A-410C-9997-4FB84353E1DA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2B2144-FA38-433B-98D6-1A95D3FB7016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Проект бюджета подлежит официальному опубликованию на официальном информационном сайте</a:t>
          </a:r>
          <a:r>
            <a:rPr lang="en-US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администрации </a:t>
          </a:r>
          <a:r>
            <a:rPr lang="en-US" sz="1600" b="1" u="sng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www</a:t>
          </a:r>
          <a:r>
            <a:rPr lang="ru-RU" sz="1600" b="1" u="sng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sz="1600" b="1" u="sng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nilim</a:t>
          </a:r>
          <a:r>
            <a:rPr lang="ru-RU" sz="1600" b="1" u="sng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sz="1600" b="1" u="sng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irkobl.ru</a:t>
          </a:r>
          <a:r>
            <a:rPr lang="en-US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и обсуждению на публичных слушаниях.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E0EB066-8A71-43FE-A294-819925CE2B27}" type="parTrans" cxnId="{D9CFA511-7774-4C0A-8C39-70C71F61571F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D21BA5-7362-4E7B-BCB3-F4E91B58F7CC}" type="sibTrans" cxnId="{D9CFA511-7774-4C0A-8C39-70C71F61571F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468C25-3A04-4513-9CFD-CB4B6E0DEBEC}">
      <dgm:prSet phldrT="[Текст]" custT="1"/>
      <dgm:spPr/>
      <dgm:t>
        <a:bodyPr/>
        <a:lstStyle/>
        <a:p>
          <a:pPr>
            <a:lnSpc>
              <a:spcPct val="80000"/>
            </a:lnSpc>
          </a:pPr>
          <a:endParaRPr lang="ru-RU" sz="16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</a:pPr>
          <a:endParaRPr lang="ru-RU" sz="16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</a:pPr>
          <a:r>
            <a:rPr lang="ru-RU" sz="16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ИЗЛОЖИТЬ СВОИ ПРЕДЛОЖЕНИЯ</a:t>
          </a:r>
          <a:endParaRPr lang="ru-RU" sz="1600" b="1" u="sng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FCC6BE-77D9-4459-A404-834B8A9153A0}" type="parTrans" cxnId="{47EEB5C7-84D9-41C9-8A90-CF6B4CC96F65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6E93AA-BA09-4ED9-9239-E215841BC6B5}" type="sibTrans" cxnId="{47EEB5C7-84D9-41C9-8A90-CF6B4CC96F65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73FFD9-DD5E-4A24-8C26-3A6EA838BED8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Подготовить свои обоснованные предложения (изменения) в проект. Выступить в качестве активного участника, защищающего свои интересы. Каждый житель вправе высказать свое мнение, представить материалы, письменные предложения и замечания для включения их в протокол публичных слушаний.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FC5EB0F-5C92-455D-8900-7A2775D728A4}" type="parTrans" cxnId="{C03A4F53-2184-4CF4-8FF3-7C0D6D43E413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7EDFB5-98B2-4D6D-8F55-D5CA8BEB5EB0}" type="sibTrans" cxnId="{C03A4F53-2184-4CF4-8FF3-7C0D6D43E413}">
      <dgm:prSet/>
      <dgm:spPr/>
      <dgm:t>
        <a:bodyPr/>
        <a:lstStyle/>
        <a:p>
          <a:pPr>
            <a:lnSpc>
              <a:spcPct val="80000"/>
            </a:lnSpc>
          </a:pPr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6D814E-C581-46B9-9A6E-87A0012F4AAD}" type="pres">
      <dgm:prSet presAssocID="{B359AF4A-78D7-4D09-BB6B-C576C00E59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67D7EE-0BA2-44A1-9306-47365BCB87BD}" type="pres">
      <dgm:prSet presAssocID="{D4468C25-3A04-4513-9CFD-CB4B6E0DEBEC}" presName="boxAndChildren" presStyleCnt="0"/>
      <dgm:spPr/>
      <dgm:t>
        <a:bodyPr/>
        <a:lstStyle/>
        <a:p>
          <a:endParaRPr lang="ru-RU"/>
        </a:p>
      </dgm:t>
    </dgm:pt>
    <dgm:pt modelId="{D25ACA8D-E561-466E-8BD1-220AB490D62D}" type="pres">
      <dgm:prSet presAssocID="{D4468C25-3A04-4513-9CFD-CB4B6E0DEBEC}" presName="parentTextBox" presStyleLbl="node1" presStyleIdx="0" presStyleCnt="3"/>
      <dgm:spPr/>
      <dgm:t>
        <a:bodyPr/>
        <a:lstStyle/>
        <a:p>
          <a:endParaRPr lang="ru-RU"/>
        </a:p>
      </dgm:t>
    </dgm:pt>
    <dgm:pt modelId="{94CD74C7-947B-40D9-B519-3CC01A0D601D}" type="pres">
      <dgm:prSet presAssocID="{D4468C25-3A04-4513-9CFD-CB4B6E0DEBEC}" presName="entireBox" presStyleLbl="node1" presStyleIdx="0" presStyleCnt="3" custScaleY="40040" custLinFactNeighborY="-28115"/>
      <dgm:spPr/>
      <dgm:t>
        <a:bodyPr/>
        <a:lstStyle/>
        <a:p>
          <a:endParaRPr lang="ru-RU"/>
        </a:p>
      </dgm:t>
    </dgm:pt>
    <dgm:pt modelId="{13914E3E-4297-463A-9DBC-0147DC1172C2}" type="pres">
      <dgm:prSet presAssocID="{D4468C25-3A04-4513-9CFD-CB4B6E0DEBEC}" presName="descendantBox" presStyleCnt="0"/>
      <dgm:spPr/>
      <dgm:t>
        <a:bodyPr/>
        <a:lstStyle/>
        <a:p>
          <a:endParaRPr lang="ru-RU"/>
        </a:p>
      </dgm:t>
    </dgm:pt>
    <dgm:pt modelId="{F35CBA0B-AF56-4F48-9AA5-4B2C4AA6E8F3}" type="pres">
      <dgm:prSet presAssocID="{9473FFD9-DD5E-4A24-8C26-3A6EA838BED8}" presName="childTextBox" presStyleLbl="fgAccFollowNode1" presStyleIdx="0" presStyleCnt="3" custScaleY="124133" custLinFactNeighborY="-12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52345-5993-43F3-91C4-CD075592C1E1}" type="pres">
      <dgm:prSet presAssocID="{DAC7EB09-A7E0-4ABB-AC37-11B82265207A}" presName="sp" presStyleCnt="0"/>
      <dgm:spPr/>
      <dgm:t>
        <a:bodyPr/>
        <a:lstStyle/>
        <a:p>
          <a:endParaRPr lang="ru-RU"/>
        </a:p>
      </dgm:t>
    </dgm:pt>
    <dgm:pt modelId="{093BDFDF-B62E-4C2D-93C9-A11FC0D47A9D}" type="pres">
      <dgm:prSet presAssocID="{5AFEE880-EDCB-4584-9CE1-F15578D99C62}" presName="arrowAndChildren" presStyleCnt="0"/>
      <dgm:spPr/>
      <dgm:t>
        <a:bodyPr/>
        <a:lstStyle/>
        <a:p>
          <a:endParaRPr lang="ru-RU"/>
        </a:p>
      </dgm:t>
    </dgm:pt>
    <dgm:pt modelId="{0E9BC6DB-E86E-4637-8DAA-4602FF1BE8CD}" type="pres">
      <dgm:prSet presAssocID="{5AFEE880-EDCB-4584-9CE1-F15578D99C62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F1AD7A7E-3BF4-47F6-91CB-38CE30304399}" type="pres">
      <dgm:prSet presAssocID="{5AFEE880-EDCB-4584-9CE1-F15578D99C62}" presName="arrow" presStyleLbl="node1" presStyleIdx="1" presStyleCnt="3" custScaleY="79664" custLinFactNeighborY="-12721"/>
      <dgm:spPr/>
      <dgm:t>
        <a:bodyPr/>
        <a:lstStyle/>
        <a:p>
          <a:endParaRPr lang="ru-RU"/>
        </a:p>
      </dgm:t>
    </dgm:pt>
    <dgm:pt modelId="{12267BF8-70F4-45D8-B3EE-5CFC510C405C}" type="pres">
      <dgm:prSet presAssocID="{5AFEE880-EDCB-4584-9CE1-F15578D99C62}" presName="descendantArrow" presStyleCnt="0"/>
      <dgm:spPr/>
      <dgm:t>
        <a:bodyPr/>
        <a:lstStyle/>
        <a:p>
          <a:endParaRPr lang="ru-RU"/>
        </a:p>
      </dgm:t>
    </dgm:pt>
    <dgm:pt modelId="{301C0F73-2D6D-4CA6-A72D-6B1A83B24328}" type="pres">
      <dgm:prSet presAssocID="{692B2144-FA38-433B-98D6-1A95D3FB7016}" presName="childTextArrow" presStyleLbl="fgAccFollowNode1" presStyleIdx="1" presStyleCnt="3" custLinFactNeighborY="-39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B9B959-23F6-480E-8A89-70E5275627FA}" type="pres">
      <dgm:prSet presAssocID="{F37A83A1-607D-42A4-B02A-D24FADD8E981}" presName="sp" presStyleCnt="0"/>
      <dgm:spPr/>
      <dgm:t>
        <a:bodyPr/>
        <a:lstStyle/>
        <a:p>
          <a:endParaRPr lang="ru-RU"/>
        </a:p>
      </dgm:t>
    </dgm:pt>
    <dgm:pt modelId="{277876B1-EDF2-4437-8696-855DAA94A5D9}" type="pres">
      <dgm:prSet presAssocID="{FED2C545-468B-4D7D-87BB-D8461F07EEE0}" presName="arrowAndChildren" presStyleCnt="0"/>
      <dgm:spPr/>
      <dgm:t>
        <a:bodyPr/>
        <a:lstStyle/>
        <a:p>
          <a:endParaRPr lang="ru-RU"/>
        </a:p>
      </dgm:t>
    </dgm:pt>
    <dgm:pt modelId="{EAF5E7D4-191D-4C47-BFC9-F2EA058C174E}" type="pres">
      <dgm:prSet presAssocID="{FED2C545-468B-4D7D-87BB-D8461F07EEE0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AC38A308-5BC3-4387-92F6-84F4D549B25F}" type="pres">
      <dgm:prSet presAssocID="{FED2C545-468B-4D7D-87BB-D8461F07EEE0}" presName="arrow" presStyleLbl="node1" presStyleIdx="2" presStyleCnt="3" custAng="0" custScaleY="75176"/>
      <dgm:spPr/>
      <dgm:t>
        <a:bodyPr/>
        <a:lstStyle/>
        <a:p>
          <a:endParaRPr lang="ru-RU"/>
        </a:p>
      </dgm:t>
    </dgm:pt>
    <dgm:pt modelId="{23277B1E-937C-4100-8AA1-D492A81D93F0}" type="pres">
      <dgm:prSet presAssocID="{FED2C545-468B-4D7D-87BB-D8461F07EEE0}" presName="descendantArrow" presStyleCnt="0"/>
      <dgm:spPr/>
      <dgm:t>
        <a:bodyPr/>
        <a:lstStyle/>
        <a:p>
          <a:endParaRPr lang="ru-RU"/>
        </a:p>
      </dgm:t>
    </dgm:pt>
    <dgm:pt modelId="{9601889A-AEAB-4017-81A6-C41180E3A71E}" type="pres">
      <dgm:prSet presAssocID="{63733D20-C73E-46B4-B981-DDCBC0410A29}" presName="childTextArrow" presStyleLbl="fgAccFollowNode1" presStyleIdx="2" presStyleCnt="3" custLinFactNeighborY="2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397540-9393-4E06-B572-14E745DB341D}" srcId="{B359AF4A-78D7-4D09-BB6B-C576C00E599C}" destId="{FED2C545-468B-4D7D-87BB-D8461F07EEE0}" srcOrd="0" destOrd="0" parTransId="{740A48F1-4B43-49A0-9A32-5AB841C87AF7}" sibTransId="{F37A83A1-607D-42A4-B02A-D24FADD8E981}"/>
    <dgm:cxn modelId="{E73333FE-CD90-4F04-B965-4DF73BA52FF1}" type="presOf" srcId="{5AFEE880-EDCB-4584-9CE1-F15578D99C62}" destId="{0E9BC6DB-E86E-4637-8DAA-4602FF1BE8CD}" srcOrd="0" destOrd="0" presId="urn:microsoft.com/office/officeart/2005/8/layout/process4"/>
    <dgm:cxn modelId="{1144C2B4-EDE3-496D-B959-809520595587}" type="presOf" srcId="{FED2C545-468B-4D7D-87BB-D8461F07EEE0}" destId="{EAF5E7D4-191D-4C47-BFC9-F2EA058C174E}" srcOrd="0" destOrd="0" presId="urn:microsoft.com/office/officeart/2005/8/layout/process4"/>
    <dgm:cxn modelId="{F423058B-2E7E-4B68-8917-792F06415BAA}" type="presOf" srcId="{692B2144-FA38-433B-98D6-1A95D3FB7016}" destId="{301C0F73-2D6D-4CA6-A72D-6B1A83B24328}" srcOrd="0" destOrd="0" presId="urn:microsoft.com/office/officeart/2005/8/layout/process4"/>
    <dgm:cxn modelId="{47EEB5C7-84D9-41C9-8A90-CF6B4CC96F65}" srcId="{B359AF4A-78D7-4D09-BB6B-C576C00E599C}" destId="{D4468C25-3A04-4513-9CFD-CB4B6E0DEBEC}" srcOrd="2" destOrd="0" parTransId="{87FCC6BE-77D9-4459-A404-834B8A9153A0}" sibTransId="{4F6E93AA-BA09-4ED9-9239-E215841BC6B5}"/>
    <dgm:cxn modelId="{D9CFA511-7774-4C0A-8C39-70C71F61571F}" srcId="{5AFEE880-EDCB-4584-9CE1-F15578D99C62}" destId="{692B2144-FA38-433B-98D6-1A95D3FB7016}" srcOrd="0" destOrd="0" parTransId="{4E0EB066-8A71-43FE-A294-819925CE2B27}" sibTransId="{74D21BA5-7362-4E7B-BCB3-F4E91B58F7CC}"/>
    <dgm:cxn modelId="{CFBD3A38-4FFB-4A31-A7A7-12475E74B94B}" type="presOf" srcId="{B359AF4A-78D7-4D09-BB6B-C576C00E599C}" destId="{9F6D814E-C581-46B9-9A6E-87A0012F4AAD}" srcOrd="0" destOrd="0" presId="urn:microsoft.com/office/officeart/2005/8/layout/process4"/>
    <dgm:cxn modelId="{B9D5AAFB-A669-458C-8B42-73F7A72AFF1E}" type="presOf" srcId="{D4468C25-3A04-4513-9CFD-CB4B6E0DEBEC}" destId="{D25ACA8D-E561-466E-8BD1-220AB490D62D}" srcOrd="0" destOrd="0" presId="urn:microsoft.com/office/officeart/2005/8/layout/process4"/>
    <dgm:cxn modelId="{60A8DF9B-639C-47D7-93A4-6DFD82A53CCA}" type="presOf" srcId="{5AFEE880-EDCB-4584-9CE1-F15578D99C62}" destId="{F1AD7A7E-3BF4-47F6-91CB-38CE30304399}" srcOrd="1" destOrd="0" presId="urn:microsoft.com/office/officeart/2005/8/layout/process4"/>
    <dgm:cxn modelId="{8F07864C-2543-4DAD-AFA8-206471C5BB8B}" type="presOf" srcId="{D4468C25-3A04-4513-9CFD-CB4B6E0DEBEC}" destId="{94CD74C7-947B-40D9-B519-3CC01A0D601D}" srcOrd="1" destOrd="0" presId="urn:microsoft.com/office/officeart/2005/8/layout/process4"/>
    <dgm:cxn modelId="{C685FB17-E659-4962-8C5C-C616C9D2CF2D}" srcId="{FED2C545-468B-4D7D-87BB-D8461F07EEE0}" destId="{63733D20-C73E-46B4-B981-DDCBC0410A29}" srcOrd="0" destOrd="0" parTransId="{9FDB1224-6E55-40A3-A014-BB5A587F95A2}" sibTransId="{503B6919-1589-4BBD-9983-E32D8F20F148}"/>
    <dgm:cxn modelId="{BD333539-A2D6-4C73-A0D5-8BBF54DD6FBC}" type="presOf" srcId="{FED2C545-468B-4D7D-87BB-D8461F07EEE0}" destId="{AC38A308-5BC3-4387-92F6-84F4D549B25F}" srcOrd="1" destOrd="0" presId="urn:microsoft.com/office/officeart/2005/8/layout/process4"/>
    <dgm:cxn modelId="{C03A4F53-2184-4CF4-8FF3-7C0D6D43E413}" srcId="{D4468C25-3A04-4513-9CFD-CB4B6E0DEBEC}" destId="{9473FFD9-DD5E-4A24-8C26-3A6EA838BED8}" srcOrd="0" destOrd="0" parTransId="{BFC5EB0F-5C92-455D-8900-7A2775D728A4}" sibTransId="{137EDFB5-98B2-4D6D-8F55-D5CA8BEB5EB0}"/>
    <dgm:cxn modelId="{864CB26B-3088-4F49-8618-95A7098C3582}" type="presOf" srcId="{9473FFD9-DD5E-4A24-8C26-3A6EA838BED8}" destId="{F35CBA0B-AF56-4F48-9AA5-4B2C4AA6E8F3}" srcOrd="0" destOrd="0" presId="urn:microsoft.com/office/officeart/2005/8/layout/process4"/>
    <dgm:cxn modelId="{8E0BB2A6-25EE-4CD3-B5D6-73C40D748A08}" type="presOf" srcId="{63733D20-C73E-46B4-B981-DDCBC0410A29}" destId="{9601889A-AEAB-4017-81A6-C41180E3A71E}" srcOrd="0" destOrd="0" presId="urn:microsoft.com/office/officeart/2005/8/layout/process4"/>
    <dgm:cxn modelId="{E3BB37C4-632A-410C-9997-4FB84353E1DA}" srcId="{B359AF4A-78D7-4D09-BB6B-C576C00E599C}" destId="{5AFEE880-EDCB-4584-9CE1-F15578D99C62}" srcOrd="1" destOrd="0" parTransId="{9D8B53ED-8C3C-43EA-9795-57BC18CF98A1}" sibTransId="{DAC7EB09-A7E0-4ABB-AC37-11B82265207A}"/>
    <dgm:cxn modelId="{C479B451-C31E-4DD9-B2E9-A21E1C9CC5AE}" type="presParOf" srcId="{9F6D814E-C581-46B9-9A6E-87A0012F4AAD}" destId="{0567D7EE-0BA2-44A1-9306-47365BCB87BD}" srcOrd="0" destOrd="0" presId="urn:microsoft.com/office/officeart/2005/8/layout/process4"/>
    <dgm:cxn modelId="{9C799D17-4E41-4460-9408-3E48485DCE1D}" type="presParOf" srcId="{0567D7EE-0BA2-44A1-9306-47365BCB87BD}" destId="{D25ACA8D-E561-466E-8BD1-220AB490D62D}" srcOrd="0" destOrd="0" presId="urn:microsoft.com/office/officeart/2005/8/layout/process4"/>
    <dgm:cxn modelId="{A9DD6DCE-7E8A-4130-98FA-2E74B20168CD}" type="presParOf" srcId="{0567D7EE-0BA2-44A1-9306-47365BCB87BD}" destId="{94CD74C7-947B-40D9-B519-3CC01A0D601D}" srcOrd="1" destOrd="0" presId="urn:microsoft.com/office/officeart/2005/8/layout/process4"/>
    <dgm:cxn modelId="{26DD9139-15F7-4099-B206-1977D1497754}" type="presParOf" srcId="{0567D7EE-0BA2-44A1-9306-47365BCB87BD}" destId="{13914E3E-4297-463A-9DBC-0147DC1172C2}" srcOrd="2" destOrd="0" presId="urn:microsoft.com/office/officeart/2005/8/layout/process4"/>
    <dgm:cxn modelId="{46C1857A-66C7-4C16-A439-27F7BFEFC3A3}" type="presParOf" srcId="{13914E3E-4297-463A-9DBC-0147DC1172C2}" destId="{F35CBA0B-AF56-4F48-9AA5-4B2C4AA6E8F3}" srcOrd="0" destOrd="0" presId="urn:microsoft.com/office/officeart/2005/8/layout/process4"/>
    <dgm:cxn modelId="{C9CF965B-4059-43C9-8C4E-CB5B4B25B4DD}" type="presParOf" srcId="{9F6D814E-C581-46B9-9A6E-87A0012F4AAD}" destId="{41152345-5993-43F3-91C4-CD075592C1E1}" srcOrd="1" destOrd="0" presId="urn:microsoft.com/office/officeart/2005/8/layout/process4"/>
    <dgm:cxn modelId="{95674EEF-BE7B-4CD3-BDAF-0427A4FA7155}" type="presParOf" srcId="{9F6D814E-C581-46B9-9A6E-87A0012F4AAD}" destId="{093BDFDF-B62E-4C2D-93C9-A11FC0D47A9D}" srcOrd="2" destOrd="0" presId="urn:microsoft.com/office/officeart/2005/8/layout/process4"/>
    <dgm:cxn modelId="{BC0968EB-77C8-441F-8D03-96009E8C2585}" type="presParOf" srcId="{093BDFDF-B62E-4C2D-93C9-A11FC0D47A9D}" destId="{0E9BC6DB-E86E-4637-8DAA-4602FF1BE8CD}" srcOrd="0" destOrd="0" presId="urn:microsoft.com/office/officeart/2005/8/layout/process4"/>
    <dgm:cxn modelId="{1295D3D8-0EF4-45B6-BED1-0677E4674D17}" type="presParOf" srcId="{093BDFDF-B62E-4C2D-93C9-A11FC0D47A9D}" destId="{F1AD7A7E-3BF4-47F6-91CB-38CE30304399}" srcOrd="1" destOrd="0" presId="urn:microsoft.com/office/officeart/2005/8/layout/process4"/>
    <dgm:cxn modelId="{B7D1C57D-FFA5-461B-A5E2-5374889917DF}" type="presParOf" srcId="{093BDFDF-B62E-4C2D-93C9-A11FC0D47A9D}" destId="{12267BF8-70F4-45D8-B3EE-5CFC510C405C}" srcOrd="2" destOrd="0" presId="urn:microsoft.com/office/officeart/2005/8/layout/process4"/>
    <dgm:cxn modelId="{F073E1C5-A1D3-4995-A799-DB83AD572B34}" type="presParOf" srcId="{12267BF8-70F4-45D8-B3EE-5CFC510C405C}" destId="{301C0F73-2D6D-4CA6-A72D-6B1A83B24328}" srcOrd="0" destOrd="0" presId="urn:microsoft.com/office/officeart/2005/8/layout/process4"/>
    <dgm:cxn modelId="{F08F7286-17A3-4188-9A8B-F74A6D67DE00}" type="presParOf" srcId="{9F6D814E-C581-46B9-9A6E-87A0012F4AAD}" destId="{37B9B959-23F6-480E-8A89-70E5275627FA}" srcOrd="3" destOrd="0" presId="urn:microsoft.com/office/officeart/2005/8/layout/process4"/>
    <dgm:cxn modelId="{B059F71E-70DC-4804-8CA9-690E59E632C2}" type="presParOf" srcId="{9F6D814E-C581-46B9-9A6E-87A0012F4AAD}" destId="{277876B1-EDF2-4437-8696-855DAA94A5D9}" srcOrd="4" destOrd="0" presId="urn:microsoft.com/office/officeart/2005/8/layout/process4"/>
    <dgm:cxn modelId="{1C7F7154-82DA-44D9-A2A8-3E7B5E2FF0CC}" type="presParOf" srcId="{277876B1-EDF2-4437-8696-855DAA94A5D9}" destId="{EAF5E7D4-191D-4C47-BFC9-F2EA058C174E}" srcOrd="0" destOrd="0" presId="urn:microsoft.com/office/officeart/2005/8/layout/process4"/>
    <dgm:cxn modelId="{940B45B4-72C7-49D7-948C-8937D308ED2D}" type="presParOf" srcId="{277876B1-EDF2-4437-8696-855DAA94A5D9}" destId="{AC38A308-5BC3-4387-92F6-84F4D549B25F}" srcOrd="1" destOrd="0" presId="urn:microsoft.com/office/officeart/2005/8/layout/process4"/>
    <dgm:cxn modelId="{7A5AE0C8-2357-4243-996D-0448E60471D7}" type="presParOf" srcId="{277876B1-EDF2-4437-8696-855DAA94A5D9}" destId="{23277B1E-937C-4100-8AA1-D492A81D93F0}" srcOrd="2" destOrd="0" presId="urn:microsoft.com/office/officeart/2005/8/layout/process4"/>
    <dgm:cxn modelId="{7E280C92-9883-4587-BE7C-EDFDB7BD433C}" type="presParOf" srcId="{23277B1E-937C-4100-8AA1-D492A81D93F0}" destId="{9601889A-AEAB-4017-81A6-C41180E3A71E}" srcOrd="0" destOrd="0" presId="urn:microsoft.com/office/officeart/2005/8/layout/process4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D9A5FF-F464-4415-A461-348C9D3D25B3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9805B1D-0771-47B4-BF4F-E5ACFC57A1D1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мероприятий в области молодежной политики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77E5424-C581-43B0-AA54-45EC15CB9900}" type="parTrans" cxnId="{2BA62DE8-89F2-495A-9143-6DA4A739DB4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916A169-BAF0-4A22-B7B1-0361584C2EDF}" type="sibTrans" cxnId="{2BA62DE8-89F2-495A-9143-6DA4A739DB4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CB42D5F-A932-4172-B8F0-D93495EC4657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на софинансирование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D0D7202-3CC2-40D8-9945-C64ACBD58933}" type="parTrans" cxnId="{5515E861-3BD7-4EB9-8F0A-245FF5A999E6}">
      <dgm:prSet/>
      <dgm:spPr/>
      <dgm:t>
        <a:bodyPr/>
        <a:lstStyle/>
        <a:p>
          <a:endParaRPr lang="ru-RU"/>
        </a:p>
      </dgm:t>
    </dgm:pt>
    <dgm:pt modelId="{F33EDA28-1913-4FC5-BA0E-CBCDB6F6FFD1}" type="sibTrans" cxnId="{5515E861-3BD7-4EB9-8F0A-245FF5A999E6}">
      <dgm:prSet/>
      <dgm:spPr/>
      <dgm:t>
        <a:bodyPr/>
        <a:lstStyle/>
        <a:p>
          <a:endParaRPr lang="ru-RU"/>
        </a:p>
      </dgm:t>
    </dgm:pt>
    <dgm:pt modelId="{1281DCE3-8AF8-4146-A2E2-0D32B738599D}" type="pres">
      <dgm:prSet presAssocID="{09D9A5FF-F464-4415-A461-348C9D3D25B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BA7EFF-F94D-41A1-AC32-1AFC65122653}" type="pres">
      <dgm:prSet presAssocID="{79805B1D-0771-47B4-BF4F-E5ACFC57A1D1}" presName="parentLin" presStyleCnt="0"/>
      <dgm:spPr/>
    </dgm:pt>
    <dgm:pt modelId="{1794C5BA-5544-4649-B2CB-5521C7461D3C}" type="pres">
      <dgm:prSet presAssocID="{79805B1D-0771-47B4-BF4F-E5ACFC57A1D1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91C5390-64C2-48E8-824E-6CD44AC45D81}" type="pres">
      <dgm:prSet presAssocID="{79805B1D-0771-47B4-BF4F-E5ACFC57A1D1}" presName="parentText" presStyleLbl="node1" presStyleIdx="0" presStyleCnt="2" custScaleX="99455" custLinFactX="19302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F64CA-70D0-401E-9BA3-A3C9F011DC23}" type="pres">
      <dgm:prSet presAssocID="{79805B1D-0771-47B4-BF4F-E5ACFC57A1D1}" presName="negativeSpace" presStyleCnt="0"/>
      <dgm:spPr/>
    </dgm:pt>
    <dgm:pt modelId="{1076ECC0-4ACF-4CD2-98EF-18C4AFFCCA38}" type="pres">
      <dgm:prSet presAssocID="{79805B1D-0771-47B4-BF4F-E5ACFC57A1D1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827F1-F7E0-4549-9617-8155C0445EFA}" type="pres">
      <dgm:prSet presAssocID="{6916A169-BAF0-4A22-B7B1-0361584C2EDF}" presName="spaceBetweenRectangles" presStyleCnt="0"/>
      <dgm:spPr/>
    </dgm:pt>
    <dgm:pt modelId="{A8250DBC-B988-4F9B-84AB-B971FB4C663F}" type="pres">
      <dgm:prSet presAssocID="{BCB42D5F-A932-4172-B8F0-D93495EC4657}" presName="parentLin" presStyleCnt="0"/>
      <dgm:spPr/>
    </dgm:pt>
    <dgm:pt modelId="{73FD2D39-B96C-4C7D-9945-FE7D9837DF44}" type="pres">
      <dgm:prSet presAssocID="{BCB42D5F-A932-4172-B8F0-D93495EC4657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07DE2FD9-38D0-4927-94DE-053344A2DBB7}" type="pres">
      <dgm:prSet presAssocID="{BCB42D5F-A932-4172-B8F0-D93495EC4657}" presName="parentText" presStyleLbl="node1" presStyleIdx="1" presStyleCnt="2" custLinFactX="19012" custLinFactNeighborX="100000" custLinFactNeighborY="9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014D7-E52E-40D9-9CEE-061C681A731B}" type="pres">
      <dgm:prSet presAssocID="{BCB42D5F-A932-4172-B8F0-D93495EC4657}" presName="negativeSpace" presStyleCnt="0"/>
      <dgm:spPr/>
    </dgm:pt>
    <dgm:pt modelId="{C95D6CE6-D868-492E-968A-779747B57AA3}" type="pres">
      <dgm:prSet presAssocID="{BCB42D5F-A932-4172-B8F0-D93495EC465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CBEA793-8020-43D4-B8C2-311874FFFFEE}" type="presOf" srcId="{09D9A5FF-F464-4415-A461-348C9D3D25B3}" destId="{1281DCE3-8AF8-4146-A2E2-0D32B738599D}" srcOrd="0" destOrd="0" presId="urn:microsoft.com/office/officeart/2005/8/layout/list1"/>
    <dgm:cxn modelId="{B3DB0EB1-E4D0-427C-A1B4-EE23AB0A9613}" type="presOf" srcId="{79805B1D-0771-47B4-BF4F-E5ACFC57A1D1}" destId="{291C5390-64C2-48E8-824E-6CD44AC45D81}" srcOrd="1" destOrd="0" presId="urn:microsoft.com/office/officeart/2005/8/layout/list1"/>
    <dgm:cxn modelId="{2BA62DE8-89F2-495A-9143-6DA4A739DB42}" srcId="{09D9A5FF-F464-4415-A461-348C9D3D25B3}" destId="{79805B1D-0771-47B4-BF4F-E5ACFC57A1D1}" srcOrd="0" destOrd="0" parTransId="{777E5424-C581-43B0-AA54-45EC15CB9900}" sibTransId="{6916A169-BAF0-4A22-B7B1-0361584C2EDF}"/>
    <dgm:cxn modelId="{C6B1CF40-3FF9-488E-9A97-D1F73DE5FC1B}" type="presOf" srcId="{79805B1D-0771-47B4-BF4F-E5ACFC57A1D1}" destId="{1794C5BA-5544-4649-B2CB-5521C7461D3C}" srcOrd="0" destOrd="0" presId="urn:microsoft.com/office/officeart/2005/8/layout/list1"/>
    <dgm:cxn modelId="{5515E861-3BD7-4EB9-8F0A-245FF5A999E6}" srcId="{09D9A5FF-F464-4415-A461-348C9D3D25B3}" destId="{BCB42D5F-A932-4172-B8F0-D93495EC4657}" srcOrd="1" destOrd="0" parTransId="{1D0D7202-3CC2-40D8-9945-C64ACBD58933}" sibTransId="{F33EDA28-1913-4FC5-BA0E-CBCDB6F6FFD1}"/>
    <dgm:cxn modelId="{0E4B411D-4185-4796-83F8-BE171C29705C}" type="presOf" srcId="{BCB42D5F-A932-4172-B8F0-D93495EC4657}" destId="{07DE2FD9-38D0-4927-94DE-053344A2DBB7}" srcOrd="1" destOrd="0" presId="urn:microsoft.com/office/officeart/2005/8/layout/list1"/>
    <dgm:cxn modelId="{ACB7BDF3-9085-4DD2-821E-794E37458FCC}" type="presOf" srcId="{BCB42D5F-A932-4172-B8F0-D93495EC4657}" destId="{73FD2D39-B96C-4C7D-9945-FE7D9837DF44}" srcOrd="0" destOrd="0" presId="urn:microsoft.com/office/officeart/2005/8/layout/list1"/>
    <dgm:cxn modelId="{74101F97-6BAD-4A3A-B67B-7A790AC5683E}" type="presParOf" srcId="{1281DCE3-8AF8-4146-A2E2-0D32B738599D}" destId="{75BA7EFF-F94D-41A1-AC32-1AFC65122653}" srcOrd="0" destOrd="0" presId="urn:microsoft.com/office/officeart/2005/8/layout/list1"/>
    <dgm:cxn modelId="{9906CECA-E0D0-4BF1-A8A0-832D3D717E2B}" type="presParOf" srcId="{75BA7EFF-F94D-41A1-AC32-1AFC65122653}" destId="{1794C5BA-5544-4649-B2CB-5521C7461D3C}" srcOrd="0" destOrd="0" presId="urn:microsoft.com/office/officeart/2005/8/layout/list1"/>
    <dgm:cxn modelId="{48066095-4B45-40DC-A8BD-3138DE8BA8C1}" type="presParOf" srcId="{75BA7EFF-F94D-41A1-AC32-1AFC65122653}" destId="{291C5390-64C2-48E8-824E-6CD44AC45D81}" srcOrd="1" destOrd="0" presId="urn:microsoft.com/office/officeart/2005/8/layout/list1"/>
    <dgm:cxn modelId="{7DAD1C38-6736-4654-97F9-B4384E3135F6}" type="presParOf" srcId="{1281DCE3-8AF8-4146-A2E2-0D32B738599D}" destId="{955F64CA-70D0-401E-9BA3-A3C9F011DC23}" srcOrd="1" destOrd="0" presId="urn:microsoft.com/office/officeart/2005/8/layout/list1"/>
    <dgm:cxn modelId="{2AF0EF12-DFDE-42F4-A899-9912D02F8887}" type="presParOf" srcId="{1281DCE3-8AF8-4146-A2E2-0D32B738599D}" destId="{1076ECC0-4ACF-4CD2-98EF-18C4AFFCCA38}" srcOrd="2" destOrd="0" presId="urn:microsoft.com/office/officeart/2005/8/layout/list1"/>
    <dgm:cxn modelId="{F8CEF995-49B6-4D37-AD55-AE0D43794328}" type="presParOf" srcId="{1281DCE3-8AF8-4146-A2E2-0D32B738599D}" destId="{B33827F1-F7E0-4549-9617-8155C0445EFA}" srcOrd="3" destOrd="0" presId="urn:microsoft.com/office/officeart/2005/8/layout/list1"/>
    <dgm:cxn modelId="{DA532B24-02E2-421E-B206-3BA99EB4730A}" type="presParOf" srcId="{1281DCE3-8AF8-4146-A2E2-0D32B738599D}" destId="{A8250DBC-B988-4F9B-84AB-B971FB4C663F}" srcOrd="4" destOrd="0" presId="urn:microsoft.com/office/officeart/2005/8/layout/list1"/>
    <dgm:cxn modelId="{018DBDFA-A0AF-4736-96B2-4E0AEC40E491}" type="presParOf" srcId="{A8250DBC-B988-4F9B-84AB-B971FB4C663F}" destId="{73FD2D39-B96C-4C7D-9945-FE7D9837DF44}" srcOrd="0" destOrd="0" presId="urn:microsoft.com/office/officeart/2005/8/layout/list1"/>
    <dgm:cxn modelId="{741A8606-2E21-4E6A-8473-FDB0F1FE06F4}" type="presParOf" srcId="{A8250DBC-B988-4F9B-84AB-B971FB4C663F}" destId="{07DE2FD9-38D0-4927-94DE-053344A2DBB7}" srcOrd="1" destOrd="0" presId="urn:microsoft.com/office/officeart/2005/8/layout/list1"/>
    <dgm:cxn modelId="{61404ED8-F3DF-47B4-9188-A599005BEBE6}" type="presParOf" srcId="{1281DCE3-8AF8-4146-A2E2-0D32B738599D}" destId="{ADD014D7-E52E-40D9-9CEE-061C681A731B}" srcOrd="5" destOrd="0" presId="urn:microsoft.com/office/officeart/2005/8/layout/list1"/>
    <dgm:cxn modelId="{DED7E157-AB35-4B2C-93E9-92AF10CB5ED6}" type="presParOf" srcId="{1281DCE3-8AF8-4146-A2E2-0D32B738599D}" destId="{C95D6CE6-D868-492E-968A-779747B57AA3}" srcOrd="6" destOrd="0" presId="urn:microsoft.com/office/officeart/2005/8/layout/list1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2DF59D6-4AC0-4231-A422-590CB442BF80}" type="doc">
      <dgm:prSet loTypeId="urn:microsoft.com/office/officeart/2005/8/layout/pList2" loCatId="list" qsTypeId="urn:microsoft.com/office/officeart/2005/8/quickstyle/3d3" qsCatId="3D" csTypeId="urn:microsoft.com/office/officeart/2005/8/colors/accent6_2" csCatId="accent6" phldr="1"/>
      <dgm:spPr/>
    </dgm:pt>
    <dgm:pt modelId="{CF0832EB-2CEE-4D18-8938-C088BE3503F0}">
      <dgm:prSet phldrT="[Текст]" custT="1"/>
      <dgm:spPr/>
      <dgm:t>
        <a:bodyPr lIns="0" rIns="0"/>
        <a:lstStyle/>
        <a:p>
          <a:pPr algn="ctr">
            <a:lnSpc>
              <a:spcPct val="90000"/>
            </a:lnSpc>
            <a:spcAft>
              <a:spcPts val="6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«Социальное обеспечение»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16,5 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6F92AC-71B3-45FD-8457-2CA9C4ACF386}" type="parTrans" cxnId="{AC62F25D-0874-4638-A13C-E5B53BA8AEF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1366F76-AC7E-43F4-B164-502E7F9AD0CE}" type="sibTrans" cxnId="{AC62F25D-0874-4638-A13C-E5B53BA8AEF7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150116D-C02D-4382-9564-23F7C1176281}">
      <dgm:prSet custT="1"/>
      <dgm:spPr/>
      <dgm:t>
        <a:bodyPr lIns="0" rIns="0"/>
        <a:lstStyle/>
        <a:p>
          <a:pPr algn="ctr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«Доступная среда для инвалидов»</a:t>
          </a:r>
        </a:p>
        <a:p>
          <a:pPr algn="ctr"/>
          <a:r>
            <a:rPr lang="ru-RU" sz="1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без финансовых затрат </a:t>
          </a:r>
        </a:p>
      </dgm:t>
    </dgm:pt>
    <dgm:pt modelId="{E8A4AC28-5E6F-4AC2-ADEA-8996DC47753E}" type="parTrans" cxnId="{17E68C8F-38D3-4578-837B-42C7C050C1BC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215D61A-59B4-4F9C-9970-A67DEB3703AD}" type="sibTrans" cxnId="{17E68C8F-38D3-4578-837B-42C7C050C1BC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8642CB0-C0E5-433C-AA5B-FE99D43DC90F}">
      <dgm:prSet phldrT="[Текст]" custT="1"/>
      <dgm:spPr/>
      <dgm:t>
        <a:bodyPr lIns="0" rIns="0"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«Муниципальная пенсия»</a:t>
          </a:r>
        </a:p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6,8 </a:t>
          </a:r>
        </a:p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8DB1927-B024-4D6E-B8EB-4DA6E31B80F6}" type="sibTrans" cxnId="{C6E9B3EA-1187-4366-90A2-C27359270343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7E8CCF-4D0E-4CB1-9A07-C0B8ABECCE34}" type="parTrans" cxnId="{C6E9B3EA-1187-4366-90A2-C27359270343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A148033-8C5B-4A53-91ED-BCAB0114D5BD}">
      <dgm:prSet custT="1"/>
      <dgm:spPr/>
      <dgm:t>
        <a:bodyPr lIns="0" rIns="0"/>
        <a:lstStyle/>
        <a:p>
          <a:pPr algn="ctr">
            <a:lnSpc>
              <a:spcPct val="8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pPr algn="ctr">
            <a:lnSpc>
              <a:spcPct val="90000"/>
            </a:lnSpc>
            <a:spcAft>
              <a:spcPts val="6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135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 отдельных вопросах здравоохранения в НР по созданию условий в целях оказания медицинской помощи населению на территории НМР</a:t>
          </a: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»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0,1 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151B2ED-0C2C-4B01-8A06-D8316426720C}" type="parTrans" cxnId="{7601C519-9C07-4C15-8E2E-B160D74B11F4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3A11E63-F17B-435D-AACC-ADC55B563853}" type="sibTrans" cxnId="{7601C519-9C07-4C15-8E2E-B160D74B11F4}">
      <dgm:prSet/>
      <dgm:spPr/>
      <dgm:t>
        <a:bodyPr/>
        <a:lstStyle/>
        <a:p>
          <a:pPr algn="ctr"/>
          <a:endParaRPr lang="ru-RU" sz="1400">
            <a:solidFill>
              <a:schemeClr val="accent1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62F658-7896-4EC9-AA2F-EB7C21819808}" type="pres">
      <dgm:prSet presAssocID="{62DF59D6-4AC0-4231-A422-590CB442BF80}" presName="Name0" presStyleCnt="0">
        <dgm:presLayoutVars>
          <dgm:dir/>
          <dgm:resizeHandles val="exact"/>
        </dgm:presLayoutVars>
      </dgm:prSet>
      <dgm:spPr/>
    </dgm:pt>
    <dgm:pt modelId="{8C6B6844-87B8-48CC-BBC3-168212AC8D85}" type="pres">
      <dgm:prSet presAssocID="{62DF59D6-4AC0-4231-A422-590CB442BF80}" presName="bkgdShp" presStyleLbl="alignAccFollowNode1" presStyleIdx="0" presStyleCnt="1" custLinFactNeighborX="-901" custLinFactNeighborY="3367"/>
      <dgm:spPr/>
    </dgm:pt>
    <dgm:pt modelId="{3C9705F8-419C-40D7-A6C1-E4D545D16F43}" type="pres">
      <dgm:prSet presAssocID="{62DF59D6-4AC0-4231-A422-590CB442BF80}" presName="linComp" presStyleCnt="0"/>
      <dgm:spPr/>
    </dgm:pt>
    <dgm:pt modelId="{5DC0BA61-6654-4CF0-8E03-129DBA5CB82F}" type="pres">
      <dgm:prSet presAssocID="{C8642CB0-C0E5-433C-AA5B-FE99D43DC90F}" presName="compNode" presStyleCnt="0"/>
      <dgm:spPr/>
    </dgm:pt>
    <dgm:pt modelId="{3C0D13BA-7F0D-40A2-80CA-FB9C86F35B64}" type="pres">
      <dgm:prSet presAssocID="{C8642CB0-C0E5-433C-AA5B-FE99D43DC90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0F4A8-E455-41C4-8F12-427487B29EF1}" type="pres">
      <dgm:prSet presAssocID="{C8642CB0-C0E5-433C-AA5B-FE99D43DC90F}" presName="invisiNode" presStyleLbl="node1" presStyleIdx="0" presStyleCnt="4"/>
      <dgm:spPr/>
    </dgm:pt>
    <dgm:pt modelId="{321DB0EC-8A9A-4860-AFFE-523EA0CEB917}" type="pres">
      <dgm:prSet presAssocID="{C8642CB0-C0E5-433C-AA5B-FE99D43DC90F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8F4CC47-EE40-4F6C-A29E-F883D90A4D83}" type="pres">
      <dgm:prSet presAssocID="{88DB1927-B024-4D6E-B8EB-4DA6E31B80F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592114-4E22-461D-A9A5-EA5F216952A3}" type="pres">
      <dgm:prSet presAssocID="{CF0832EB-2CEE-4D18-8938-C088BE3503F0}" presName="compNode" presStyleCnt="0"/>
      <dgm:spPr/>
    </dgm:pt>
    <dgm:pt modelId="{A84CDF55-BA45-4266-9447-3CA17003BEDF}" type="pres">
      <dgm:prSet presAssocID="{CF0832EB-2CEE-4D18-8938-C088BE3503F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06576-FC6D-487B-99D0-3F848E1600E9}" type="pres">
      <dgm:prSet presAssocID="{CF0832EB-2CEE-4D18-8938-C088BE3503F0}" presName="invisiNode" presStyleLbl="node1" presStyleIdx="1" presStyleCnt="4"/>
      <dgm:spPr/>
    </dgm:pt>
    <dgm:pt modelId="{DF336B90-CFE6-44B2-8F55-BD0A2FD50483}" type="pres">
      <dgm:prSet presAssocID="{CF0832EB-2CEE-4D18-8938-C088BE3503F0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FDB231E-73D5-4DC3-920B-D6E7DB8FBF70}" type="pres">
      <dgm:prSet presAssocID="{E1366F76-AC7E-43F4-B164-502E7F9AD0C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0FD0D24-881E-49F1-B0E0-406852577FC6}" type="pres">
      <dgm:prSet presAssocID="{1A148033-8C5B-4A53-91ED-BCAB0114D5BD}" presName="compNode" presStyleCnt="0"/>
      <dgm:spPr/>
    </dgm:pt>
    <dgm:pt modelId="{25D7E82F-C957-4A46-81E3-BD86F305F867}" type="pres">
      <dgm:prSet presAssocID="{1A148033-8C5B-4A53-91ED-BCAB0114D5BD}" presName="node" presStyleLbl="node1" presStyleIdx="2" presStyleCnt="4" custScaleX="108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3094A-413F-442E-B64F-0405F3C1240C}" type="pres">
      <dgm:prSet presAssocID="{1A148033-8C5B-4A53-91ED-BCAB0114D5BD}" presName="invisiNode" presStyleLbl="node1" presStyleIdx="2" presStyleCnt="4"/>
      <dgm:spPr/>
    </dgm:pt>
    <dgm:pt modelId="{9107FE8C-2309-4618-B73E-60A940705D79}" type="pres">
      <dgm:prSet presAssocID="{1A148033-8C5B-4A53-91ED-BCAB0114D5BD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E287B82-991A-4398-A6C7-0CB22195DB6C}" type="pres">
      <dgm:prSet presAssocID="{23A11E63-F17B-435D-AACC-ADC55B5638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E6C7B9-6FA7-429B-9C95-B0FD2F4CB570}" type="pres">
      <dgm:prSet presAssocID="{A150116D-C02D-4382-9564-23F7C1176281}" presName="compNode" presStyleCnt="0"/>
      <dgm:spPr/>
    </dgm:pt>
    <dgm:pt modelId="{53136B48-75FC-47F3-9C81-4ED86B5F43C5}" type="pres">
      <dgm:prSet presAssocID="{A150116D-C02D-4382-9564-23F7C117628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264B1-BDB0-4E45-983A-BEC59212B81B}" type="pres">
      <dgm:prSet presAssocID="{A150116D-C02D-4382-9564-23F7C1176281}" presName="invisiNode" presStyleLbl="node1" presStyleIdx="3" presStyleCnt="4"/>
      <dgm:spPr/>
    </dgm:pt>
    <dgm:pt modelId="{1996B8A9-4066-48CE-9199-910D9D4F3147}" type="pres">
      <dgm:prSet presAssocID="{A150116D-C02D-4382-9564-23F7C1176281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8B408BE-B212-48B8-A7BC-2F7FB99BE5F7}" type="presOf" srcId="{23A11E63-F17B-435D-AACC-ADC55B563853}" destId="{DE287B82-991A-4398-A6C7-0CB22195DB6C}" srcOrd="0" destOrd="0" presId="urn:microsoft.com/office/officeart/2005/8/layout/pList2"/>
    <dgm:cxn modelId="{7601C519-9C07-4C15-8E2E-B160D74B11F4}" srcId="{62DF59D6-4AC0-4231-A422-590CB442BF80}" destId="{1A148033-8C5B-4A53-91ED-BCAB0114D5BD}" srcOrd="2" destOrd="0" parTransId="{8151B2ED-0C2C-4B01-8A06-D8316426720C}" sibTransId="{23A11E63-F17B-435D-AACC-ADC55B563853}"/>
    <dgm:cxn modelId="{A111AB08-6662-4E8C-AEC7-65EFAB14EDC5}" type="presOf" srcId="{1A148033-8C5B-4A53-91ED-BCAB0114D5BD}" destId="{25D7E82F-C957-4A46-81E3-BD86F305F867}" srcOrd="0" destOrd="0" presId="urn:microsoft.com/office/officeart/2005/8/layout/pList2"/>
    <dgm:cxn modelId="{EE7EADF2-0050-4915-8EC9-C6F459A67B8C}" type="presOf" srcId="{A150116D-C02D-4382-9564-23F7C1176281}" destId="{53136B48-75FC-47F3-9C81-4ED86B5F43C5}" srcOrd="0" destOrd="0" presId="urn:microsoft.com/office/officeart/2005/8/layout/pList2"/>
    <dgm:cxn modelId="{AC62F25D-0874-4638-A13C-E5B53BA8AEF7}" srcId="{62DF59D6-4AC0-4231-A422-590CB442BF80}" destId="{CF0832EB-2CEE-4D18-8938-C088BE3503F0}" srcOrd="1" destOrd="0" parTransId="{886F92AC-71B3-45FD-8457-2CA9C4ACF386}" sibTransId="{E1366F76-AC7E-43F4-B164-502E7F9AD0CE}"/>
    <dgm:cxn modelId="{17E68C8F-38D3-4578-837B-42C7C050C1BC}" srcId="{62DF59D6-4AC0-4231-A422-590CB442BF80}" destId="{A150116D-C02D-4382-9564-23F7C1176281}" srcOrd="3" destOrd="0" parTransId="{E8A4AC28-5E6F-4AC2-ADEA-8996DC47753E}" sibTransId="{F215D61A-59B4-4F9C-9970-A67DEB3703AD}"/>
    <dgm:cxn modelId="{A0CFA487-31FF-432D-83BC-7F5056A41A26}" type="presOf" srcId="{62DF59D6-4AC0-4231-A422-590CB442BF80}" destId="{E762F658-7896-4EC9-AA2F-EB7C21819808}" srcOrd="0" destOrd="0" presId="urn:microsoft.com/office/officeart/2005/8/layout/pList2"/>
    <dgm:cxn modelId="{CF93E2B1-D712-4B0E-B681-8B221E309AF6}" type="presOf" srcId="{C8642CB0-C0E5-433C-AA5B-FE99D43DC90F}" destId="{3C0D13BA-7F0D-40A2-80CA-FB9C86F35B64}" srcOrd="0" destOrd="0" presId="urn:microsoft.com/office/officeart/2005/8/layout/pList2"/>
    <dgm:cxn modelId="{4A733E0D-524A-4F60-B50C-6E14F09C5314}" type="presOf" srcId="{CF0832EB-2CEE-4D18-8938-C088BE3503F0}" destId="{A84CDF55-BA45-4266-9447-3CA17003BEDF}" srcOrd="0" destOrd="0" presId="urn:microsoft.com/office/officeart/2005/8/layout/pList2"/>
    <dgm:cxn modelId="{76D9F921-5A5F-4464-B876-BD85AEA4368D}" type="presOf" srcId="{E1366F76-AC7E-43F4-B164-502E7F9AD0CE}" destId="{CFDB231E-73D5-4DC3-920B-D6E7DB8FBF70}" srcOrd="0" destOrd="0" presId="urn:microsoft.com/office/officeart/2005/8/layout/pList2"/>
    <dgm:cxn modelId="{C6E9B3EA-1187-4366-90A2-C27359270343}" srcId="{62DF59D6-4AC0-4231-A422-590CB442BF80}" destId="{C8642CB0-C0E5-433C-AA5B-FE99D43DC90F}" srcOrd="0" destOrd="0" parTransId="{417E8CCF-4D0E-4CB1-9A07-C0B8ABECCE34}" sibTransId="{88DB1927-B024-4D6E-B8EB-4DA6E31B80F6}"/>
    <dgm:cxn modelId="{69BA6C79-54B2-45DB-AE4A-C5B9D64D95BB}" type="presOf" srcId="{88DB1927-B024-4D6E-B8EB-4DA6E31B80F6}" destId="{08F4CC47-EE40-4F6C-A29E-F883D90A4D83}" srcOrd="0" destOrd="0" presId="urn:microsoft.com/office/officeart/2005/8/layout/pList2"/>
    <dgm:cxn modelId="{9954447D-B524-46A2-AB8A-F143EE69D86A}" type="presParOf" srcId="{E762F658-7896-4EC9-AA2F-EB7C21819808}" destId="{8C6B6844-87B8-48CC-BBC3-168212AC8D85}" srcOrd="0" destOrd="0" presId="urn:microsoft.com/office/officeart/2005/8/layout/pList2"/>
    <dgm:cxn modelId="{780A7F46-978D-460C-82AB-A46F396DDB9F}" type="presParOf" srcId="{E762F658-7896-4EC9-AA2F-EB7C21819808}" destId="{3C9705F8-419C-40D7-A6C1-E4D545D16F43}" srcOrd="1" destOrd="0" presId="urn:microsoft.com/office/officeart/2005/8/layout/pList2"/>
    <dgm:cxn modelId="{E453B0C5-3551-481C-A103-01D6B40C4EA5}" type="presParOf" srcId="{3C9705F8-419C-40D7-A6C1-E4D545D16F43}" destId="{5DC0BA61-6654-4CF0-8E03-129DBA5CB82F}" srcOrd="0" destOrd="0" presId="urn:microsoft.com/office/officeart/2005/8/layout/pList2"/>
    <dgm:cxn modelId="{8C0DF5F7-AA8E-459E-8A4B-546227931B0D}" type="presParOf" srcId="{5DC0BA61-6654-4CF0-8E03-129DBA5CB82F}" destId="{3C0D13BA-7F0D-40A2-80CA-FB9C86F35B64}" srcOrd="0" destOrd="0" presId="urn:microsoft.com/office/officeart/2005/8/layout/pList2"/>
    <dgm:cxn modelId="{1C22E5D6-AE0A-4D58-8AED-EB532CDA8FAD}" type="presParOf" srcId="{5DC0BA61-6654-4CF0-8E03-129DBA5CB82F}" destId="{2C00F4A8-E455-41C4-8F12-427487B29EF1}" srcOrd="1" destOrd="0" presId="urn:microsoft.com/office/officeart/2005/8/layout/pList2"/>
    <dgm:cxn modelId="{19494C40-87E3-43E9-9F77-663762546276}" type="presParOf" srcId="{5DC0BA61-6654-4CF0-8E03-129DBA5CB82F}" destId="{321DB0EC-8A9A-4860-AFFE-523EA0CEB917}" srcOrd="2" destOrd="0" presId="urn:microsoft.com/office/officeart/2005/8/layout/pList2"/>
    <dgm:cxn modelId="{F2612E37-F37B-49BF-9893-60453C1F9F99}" type="presParOf" srcId="{3C9705F8-419C-40D7-A6C1-E4D545D16F43}" destId="{08F4CC47-EE40-4F6C-A29E-F883D90A4D83}" srcOrd="1" destOrd="0" presId="urn:microsoft.com/office/officeart/2005/8/layout/pList2"/>
    <dgm:cxn modelId="{B12339E8-ED1F-437E-BD84-DE3C7BD33C1F}" type="presParOf" srcId="{3C9705F8-419C-40D7-A6C1-E4D545D16F43}" destId="{41592114-4E22-461D-A9A5-EA5F216952A3}" srcOrd="2" destOrd="0" presId="urn:microsoft.com/office/officeart/2005/8/layout/pList2"/>
    <dgm:cxn modelId="{827D9722-D6D9-4E6F-A264-B3F8DDCAD66A}" type="presParOf" srcId="{41592114-4E22-461D-A9A5-EA5F216952A3}" destId="{A84CDF55-BA45-4266-9447-3CA17003BEDF}" srcOrd="0" destOrd="0" presId="urn:microsoft.com/office/officeart/2005/8/layout/pList2"/>
    <dgm:cxn modelId="{B9AAD06B-9BE0-43E6-8EA1-1762B5EE12A3}" type="presParOf" srcId="{41592114-4E22-461D-A9A5-EA5F216952A3}" destId="{D9706576-FC6D-487B-99D0-3F848E1600E9}" srcOrd="1" destOrd="0" presId="urn:microsoft.com/office/officeart/2005/8/layout/pList2"/>
    <dgm:cxn modelId="{803A9320-45FF-415E-8894-BA66A4DEE594}" type="presParOf" srcId="{41592114-4E22-461D-A9A5-EA5F216952A3}" destId="{DF336B90-CFE6-44B2-8F55-BD0A2FD50483}" srcOrd="2" destOrd="0" presId="urn:microsoft.com/office/officeart/2005/8/layout/pList2"/>
    <dgm:cxn modelId="{8931EF92-BB1A-4B02-BD35-D7596EEA0275}" type="presParOf" srcId="{3C9705F8-419C-40D7-A6C1-E4D545D16F43}" destId="{CFDB231E-73D5-4DC3-920B-D6E7DB8FBF70}" srcOrd="3" destOrd="0" presId="urn:microsoft.com/office/officeart/2005/8/layout/pList2"/>
    <dgm:cxn modelId="{FDB09500-B541-4634-A66F-57B92110542E}" type="presParOf" srcId="{3C9705F8-419C-40D7-A6C1-E4D545D16F43}" destId="{20FD0D24-881E-49F1-B0E0-406852577FC6}" srcOrd="4" destOrd="0" presId="urn:microsoft.com/office/officeart/2005/8/layout/pList2"/>
    <dgm:cxn modelId="{973CFFBD-2896-44B6-B0C3-DDB848BBE474}" type="presParOf" srcId="{20FD0D24-881E-49F1-B0E0-406852577FC6}" destId="{25D7E82F-C957-4A46-81E3-BD86F305F867}" srcOrd="0" destOrd="0" presId="urn:microsoft.com/office/officeart/2005/8/layout/pList2"/>
    <dgm:cxn modelId="{2101BC58-7A2E-4127-AA5B-5951F64A78CA}" type="presParOf" srcId="{20FD0D24-881E-49F1-B0E0-406852577FC6}" destId="{4473094A-413F-442E-B64F-0405F3C1240C}" srcOrd="1" destOrd="0" presId="urn:microsoft.com/office/officeart/2005/8/layout/pList2"/>
    <dgm:cxn modelId="{85A4447D-5EF0-45FC-947F-CC21A8296C2F}" type="presParOf" srcId="{20FD0D24-881E-49F1-B0E0-406852577FC6}" destId="{9107FE8C-2309-4618-B73E-60A940705D79}" srcOrd="2" destOrd="0" presId="urn:microsoft.com/office/officeart/2005/8/layout/pList2"/>
    <dgm:cxn modelId="{9826C0BF-2131-4319-A05C-A86F7B12F3B0}" type="presParOf" srcId="{3C9705F8-419C-40D7-A6C1-E4D545D16F43}" destId="{DE287B82-991A-4398-A6C7-0CB22195DB6C}" srcOrd="5" destOrd="0" presId="urn:microsoft.com/office/officeart/2005/8/layout/pList2"/>
    <dgm:cxn modelId="{4C2D4961-6CCF-45F2-8BEC-0270CF748DB9}" type="presParOf" srcId="{3C9705F8-419C-40D7-A6C1-E4D545D16F43}" destId="{61E6C7B9-6FA7-429B-9C95-B0FD2F4CB570}" srcOrd="6" destOrd="0" presId="urn:microsoft.com/office/officeart/2005/8/layout/pList2"/>
    <dgm:cxn modelId="{B0D6C4EC-E800-4EC6-BCA7-B1D26180FA2E}" type="presParOf" srcId="{61E6C7B9-6FA7-429B-9C95-B0FD2F4CB570}" destId="{53136B48-75FC-47F3-9C81-4ED86B5F43C5}" srcOrd="0" destOrd="0" presId="urn:microsoft.com/office/officeart/2005/8/layout/pList2"/>
    <dgm:cxn modelId="{E1EFB964-74A6-464B-829A-387A8185B6EF}" type="presParOf" srcId="{61E6C7B9-6FA7-429B-9C95-B0FD2F4CB570}" destId="{849264B1-BDB0-4E45-983A-BEC59212B81B}" srcOrd="1" destOrd="0" presId="urn:microsoft.com/office/officeart/2005/8/layout/pList2"/>
    <dgm:cxn modelId="{531205C0-0E47-4B5B-B062-BBB74158C1F4}" type="presParOf" srcId="{61E6C7B9-6FA7-429B-9C95-B0FD2F4CB570}" destId="{1996B8A9-4066-48CE-9199-910D9D4F3147}" srcOrd="2" destOrd="0" presId="urn:microsoft.com/office/officeart/2005/8/layout/pList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9D9A5FF-F464-4415-A461-348C9D3D25B3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9805B1D-0771-47B4-BF4F-E5ACFC57A1D1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Осуществление госполномочий в области социальной политики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77E5424-C581-43B0-AA54-45EC15CB9900}" type="parTrans" cxnId="{2BA62DE8-89F2-495A-9143-6DA4A739DB4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916A169-BAF0-4A22-B7B1-0361584C2EDF}" type="sibTrans" cxnId="{2BA62DE8-89F2-495A-9143-6DA4A739DB4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F403A27-A683-4747-A060-40638EF23258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Социальная поддержка отдельных категорий граждан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3B1BBEF-BD80-4635-868A-9F66D3E86B44}" type="parTrans" cxnId="{AE7DEB0F-F9BF-45EA-8500-61591F0CCC79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78AB636-0E67-4B0E-86CD-DB24864A3688}" type="sibTrans" cxnId="{AE7DEB0F-F9BF-45EA-8500-61591F0CCC79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E67F723-67E8-42CC-9AE1-0FA3A4235006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Создание условий в целях оказания медицинской помощи </a:t>
          </a:r>
        </a:p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населению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D20307F-519B-47CF-AAC0-38C4D27F3BD5}" type="parTrans" cxnId="{FFE74E96-0D2C-4BC1-BB94-93384F17FE16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5AD16AB-2B4A-4CE6-9255-F7AE975B8E75}" type="sibTrans" cxnId="{FFE74E96-0D2C-4BC1-BB94-93384F17FE16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82AAE4-8DD3-426B-80BC-FAC82F2F8242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мероприятий в области социальной политики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3E59BE2-8190-4D31-B125-A294CB9255FB}" type="parTrans" cxnId="{7060CD95-B078-45B5-97F9-C727CCF6345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D71C91C-FBC6-406A-BD77-2B68287CB454}" type="sibTrans" cxnId="{7060CD95-B078-45B5-97F9-C727CCF63452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C103E13-361B-43AC-8ABA-9F771FEB7BEC}">
      <dgm:prSet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Доплаты к пенсиям муниципальных служащих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0792F0-CA81-4C9C-962A-901B59BC6CC9}" type="parTrans" cxnId="{215A8DBC-9781-4439-A4BB-FAA699C39A2F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3271B26-9D3F-441C-9215-832CC08520E5}" type="sibTrans" cxnId="{215A8DBC-9781-4439-A4BB-FAA699C39A2F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9EC7ABD-6B83-4CC3-A13B-5A638084219E}">
      <dgm:prSet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Создание условий для инвалидов и содержание общества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слепых и инвалидов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9DA0A65-A6D6-4657-B9FC-E1D07B92D9A7}" type="parTrans" cxnId="{57EA35D5-55B9-4FD9-85EF-918789B60353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F884CDC-7473-41CF-B2D1-E46693187C2A}" type="sibTrans" cxnId="{57EA35D5-55B9-4FD9-85EF-918789B60353}">
      <dgm:prSet/>
      <dgm:spPr/>
      <dgm:t>
        <a:bodyPr/>
        <a:lstStyle/>
        <a:p>
          <a:endParaRPr lang="ru-RU" sz="16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81DCE3-8AF8-4146-A2E2-0D32B738599D}" type="pres">
      <dgm:prSet presAssocID="{09D9A5FF-F464-4415-A461-348C9D3D25B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0AC88A-A934-4444-989D-A54BDCBFE2C9}" type="pres">
      <dgm:prSet presAssocID="{9C103E13-361B-43AC-8ABA-9F771FEB7BEC}" presName="parentLin" presStyleCnt="0"/>
      <dgm:spPr/>
    </dgm:pt>
    <dgm:pt modelId="{3376CDA9-193A-4F65-A466-C5CD6B71F130}" type="pres">
      <dgm:prSet presAssocID="{9C103E13-361B-43AC-8ABA-9F771FEB7BEC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1012B060-88D9-4187-8117-1C61544D8E76}" type="pres">
      <dgm:prSet presAssocID="{9C103E13-361B-43AC-8ABA-9F771FEB7BEC}" presName="parentText" presStyleLbl="node1" presStyleIdx="0" presStyleCnt="6" custScaleX="99454" custLinFactX="18212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571C8A-28AF-489D-B59C-082149554CCA}" type="pres">
      <dgm:prSet presAssocID="{9C103E13-361B-43AC-8ABA-9F771FEB7BEC}" presName="negativeSpace" presStyleCnt="0"/>
      <dgm:spPr/>
    </dgm:pt>
    <dgm:pt modelId="{E5108651-E166-4351-AFF2-884651F0C1FF}" type="pres">
      <dgm:prSet presAssocID="{9C103E13-361B-43AC-8ABA-9F771FEB7BEC}" presName="childText" presStyleLbl="conFgAcc1" presStyleIdx="0" presStyleCnt="6">
        <dgm:presLayoutVars>
          <dgm:bulletEnabled val="1"/>
        </dgm:presLayoutVars>
      </dgm:prSet>
      <dgm:spPr/>
    </dgm:pt>
    <dgm:pt modelId="{5BDFBDA9-E870-4986-9974-15DEDA239EFD}" type="pres">
      <dgm:prSet presAssocID="{73271B26-9D3F-441C-9215-832CC08520E5}" presName="spaceBetweenRectangles" presStyleCnt="0"/>
      <dgm:spPr/>
    </dgm:pt>
    <dgm:pt modelId="{62625392-5F4E-4004-84D1-A6AEEAC251A0}" type="pres">
      <dgm:prSet presAssocID="{79EC7ABD-6B83-4CC3-A13B-5A638084219E}" presName="parentLin" presStyleCnt="0"/>
      <dgm:spPr/>
    </dgm:pt>
    <dgm:pt modelId="{C1B58682-1614-4566-BD1D-7C567A74B693}" type="pres">
      <dgm:prSet presAssocID="{79EC7ABD-6B83-4CC3-A13B-5A638084219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5AE6B00F-95F3-41CF-B9F3-2E041A171AAA}" type="pres">
      <dgm:prSet presAssocID="{79EC7ABD-6B83-4CC3-A13B-5A638084219E}" presName="parentText" presStyleLbl="node1" presStyleIdx="1" presStyleCnt="6" custLinFactX="18430" custLinFactNeighborX="100000" custLinFactNeighborY="-77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A017A-DC36-450E-88A7-32ECCB3B7758}" type="pres">
      <dgm:prSet presAssocID="{79EC7ABD-6B83-4CC3-A13B-5A638084219E}" presName="negativeSpace" presStyleCnt="0"/>
      <dgm:spPr/>
    </dgm:pt>
    <dgm:pt modelId="{FE48FD62-53AD-404F-80AA-EE86D460C4A7}" type="pres">
      <dgm:prSet presAssocID="{79EC7ABD-6B83-4CC3-A13B-5A638084219E}" presName="childText" presStyleLbl="conFgAcc1" presStyleIdx="1" presStyleCnt="6">
        <dgm:presLayoutVars>
          <dgm:bulletEnabled val="1"/>
        </dgm:presLayoutVars>
      </dgm:prSet>
      <dgm:spPr/>
    </dgm:pt>
    <dgm:pt modelId="{ABD70C28-0CE0-4887-83C3-420DB2B10727}" type="pres">
      <dgm:prSet presAssocID="{AF884CDC-7473-41CF-B2D1-E46693187C2A}" presName="spaceBetweenRectangles" presStyleCnt="0"/>
      <dgm:spPr/>
    </dgm:pt>
    <dgm:pt modelId="{1948CA6C-667B-43E7-99D1-A627C9E7C35A}" type="pres">
      <dgm:prSet presAssocID="{3F403A27-A683-4747-A060-40638EF23258}" presName="parentLin" presStyleCnt="0"/>
      <dgm:spPr/>
    </dgm:pt>
    <dgm:pt modelId="{86A9B88C-A3FF-4913-A73C-0B2B41033405}" type="pres">
      <dgm:prSet presAssocID="{3F403A27-A683-4747-A060-40638EF23258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68D0B0A5-F1BF-4921-A55E-E328F1F950DD}" type="pres">
      <dgm:prSet presAssocID="{3F403A27-A683-4747-A060-40638EF23258}" presName="parentText" presStyleLbl="node1" presStyleIdx="2" presStyleCnt="6" custLinFactX="18430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365AC-E303-4B0C-A286-3B88513179B5}" type="pres">
      <dgm:prSet presAssocID="{3F403A27-A683-4747-A060-40638EF23258}" presName="negativeSpace" presStyleCnt="0"/>
      <dgm:spPr/>
    </dgm:pt>
    <dgm:pt modelId="{325CD427-A795-4F19-B2E5-78B59772EDB5}" type="pres">
      <dgm:prSet presAssocID="{3F403A27-A683-4747-A060-40638EF23258}" presName="childText" presStyleLbl="conFgAcc1" presStyleIdx="2" presStyleCnt="6">
        <dgm:presLayoutVars>
          <dgm:bulletEnabled val="1"/>
        </dgm:presLayoutVars>
      </dgm:prSet>
      <dgm:spPr/>
    </dgm:pt>
    <dgm:pt modelId="{E3D83A61-0E0C-46BB-A871-DA9F2EA94494}" type="pres">
      <dgm:prSet presAssocID="{578AB636-0E67-4B0E-86CD-DB24864A3688}" presName="spaceBetweenRectangles" presStyleCnt="0"/>
      <dgm:spPr/>
    </dgm:pt>
    <dgm:pt modelId="{933F40D0-CCD3-4EA8-B612-4C691B7C0F76}" type="pres">
      <dgm:prSet presAssocID="{1E67F723-67E8-42CC-9AE1-0FA3A4235006}" presName="parentLin" presStyleCnt="0"/>
      <dgm:spPr/>
    </dgm:pt>
    <dgm:pt modelId="{A88C5AB5-8DAF-4380-8C36-299E6FEBBE6F}" type="pres">
      <dgm:prSet presAssocID="{1E67F723-67E8-42CC-9AE1-0FA3A4235006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355946EB-1E0D-4D04-B346-4F8A1F2AA412}" type="pres">
      <dgm:prSet presAssocID="{1E67F723-67E8-42CC-9AE1-0FA3A4235006}" presName="parentText" presStyleLbl="node1" presStyleIdx="3" presStyleCnt="6" custLinFactX="18757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8B66D-2932-4FE0-9F71-12405F52F745}" type="pres">
      <dgm:prSet presAssocID="{1E67F723-67E8-42CC-9AE1-0FA3A4235006}" presName="negativeSpace" presStyleCnt="0"/>
      <dgm:spPr/>
    </dgm:pt>
    <dgm:pt modelId="{022F3003-DAF0-4E62-A1EF-380B83E01F24}" type="pres">
      <dgm:prSet presAssocID="{1E67F723-67E8-42CC-9AE1-0FA3A4235006}" presName="childText" presStyleLbl="conFgAcc1" presStyleIdx="3" presStyleCnt="6">
        <dgm:presLayoutVars>
          <dgm:bulletEnabled val="1"/>
        </dgm:presLayoutVars>
      </dgm:prSet>
      <dgm:spPr/>
    </dgm:pt>
    <dgm:pt modelId="{6584FE6B-A0CD-4969-86B9-9914576F5DC3}" type="pres">
      <dgm:prSet presAssocID="{95AD16AB-2B4A-4CE6-9255-F7AE975B8E75}" presName="spaceBetweenRectangles" presStyleCnt="0"/>
      <dgm:spPr/>
    </dgm:pt>
    <dgm:pt modelId="{44BD72DD-FB94-4FA5-9187-18DE98384B59}" type="pres">
      <dgm:prSet presAssocID="{4182AAE4-8DD3-426B-80BC-FAC82F2F8242}" presName="parentLin" presStyleCnt="0"/>
      <dgm:spPr/>
    </dgm:pt>
    <dgm:pt modelId="{9E7327A1-07D5-4BBA-98EF-2B8A9ABFC235}" type="pres">
      <dgm:prSet presAssocID="{4182AAE4-8DD3-426B-80BC-FAC82F2F8242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A0303FB8-8D71-4B01-B3D9-B41B16A9CC30}" type="pres">
      <dgm:prSet presAssocID="{4182AAE4-8DD3-426B-80BC-FAC82F2F8242}" presName="parentText" presStyleLbl="node1" presStyleIdx="4" presStyleCnt="6" custLinFactX="18757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7E94F-3BCA-4358-B314-AE3BE12628F7}" type="pres">
      <dgm:prSet presAssocID="{4182AAE4-8DD3-426B-80BC-FAC82F2F8242}" presName="negativeSpace" presStyleCnt="0"/>
      <dgm:spPr/>
    </dgm:pt>
    <dgm:pt modelId="{7833FB67-4B1B-40D1-BA5C-3765CD671C61}" type="pres">
      <dgm:prSet presAssocID="{4182AAE4-8DD3-426B-80BC-FAC82F2F8242}" presName="childText" presStyleLbl="conFgAcc1" presStyleIdx="4" presStyleCnt="6">
        <dgm:presLayoutVars>
          <dgm:bulletEnabled val="1"/>
        </dgm:presLayoutVars>
      </dgm:prSet>
      <dgm:spPr/>
    </dgm:pt>
    <dgm:pt modelId="{1EDA7B59-4BF5-41B0-BC65-287955387452}" type="pres">
      <dgm:prSet presAssocID="{CD71C91C-FBC6-406A-BD77-2B68287CB454}" presName="spaceBetweenRectangles" presStyleCnt="0"/>
      <dgm:spPr/>
    </dgm:pt>
    <dgm:pt modelId="{75BA7EFF-F94D-41A1-AC32-1AFC65122653}" type="pres">
      <dgm:prSet presAssocID="{79805B1D-0771-47B4-BF4F-E5ACFC57A1D1}" presName="parentLin" presStyleCnt="0"/>
      <dgm:spPr/>
    </dgm:pt>
    <dgm:pt modelId="{1794C5BA-5544-4649-B2CB-5521C7461D3C}" type="pres">
      <dgm:prSet presAssocID="{79805B1D-0771-47B4-BF4F-E5ACFC57A1D1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291C5390-64C2-48E8-824E-6CD44AC45D81}" type="pres">
      <dgm:prSet presAssocID="{79805B1D-0771-47B4-BF4F-E5ACFC57A1D1}" presName="parentText" presStyleLbl="node1" presStyleIdx="5" presStyleCnt="6" custScaleX="99455" custLinFactX="19302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F64CA-70D0-401E-9BA3-A3C9F011DC23}" type="pres">
      <dgm:prSet presAssocID="{79805B1D-0771-47B4-BF4F-E5ACFC57A1D1}" presName="negativeSpace" presStyleCnt="0"/>
      <dgm:spPr/>
    </dgm:pt>
    <dgm:pt modelId="{1076ECC0-4ACF-4CD2-98EF-18C4AFFCCA38}" type="pres">
      <dgm:prSet presAssocID="{79805B1D-0771-47B4-BF4F-E5ACFC57A1D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C9289BF-6EB2-43C1-99BF-CE370BC74D05}" type="presOf" srcId="{3F403A27-A683-4747-A060-40638EF23258}" destId="{86A9B88C-A3FF-4913-A73C-0B2B41033405}" srcOrd="0" destOrd="0" presId="urn:microsoft.com/office/officeart/2005/8/layout/list1"/>
    <dgm:cxn modelId="{2BA62DE8-89F2-495A-9143-6DA4A739DB42}" srcId="{09D9A5FF-F464-4415-A461-348C9D3D25B3}" destId="{79805B1D-0771-47B4-BF4F-E5ACFC57A1D1}" srcOrd="5" destOrd="0" parTransId="{777E5424-C581-43B0-AA54-45EC15CB9900}" sibTransId="{6916A169-BAF0-4A22-B7B1-0361584C2EDF}"/>
    <dgm:cxn modelId="{1241A6D0-E70B-49AE-8FB0-57B20B8DCCE5}" type="presOf" srcId="{9C103E13-361B-43AC-8ABA-9F771FEB7BEC}" destId="{3376CDA9-193A-4F65-A466-C5CD6B71F130}" srcOrd="0" destOrd="0" presId="urn:microsoft.com/office/officeart/2005/8/layout/list1"/>
    <dgm:cxn modelId="{783454EF-BB87-4084-A495-8117CDFAD4B8}" type="presOf" srcId="{3F403A27-A683-4747-A060-40638EF23258}" destId="{68D0B0A5-F1BF-4921-A55E-E328F1F950DD}" srcOrd="1" destOrd="0" presId="urn:microsoft.com/office/officeart/2005/8/layout/list1"/>
    <dgm:cxn modelId="{7060CD95-B078-45B5-97F9-C727CCF63452}" srcId="{09D9A5FF-F464-4415-A461-348C9D3D25B3}" destId="{4182AAE4-8DD3-426B-80BC-FAC82F2F8242}" srcOrd="4" destOrd="0" parTransId="{83E59BE2-8190-4D31-B125-A294CB9255FB}" sibTransId="{CD71C91C-FBC6-406A-BD77-2B68287CB454}"/>
    <dgm:cxn modelId="{FFE74E96-0D2C-4BC1-BB94-93384F17FE16}" srcId="{09D9A5FF-F464-4415-A461-348C9D3D25B3}" destId="{1E67F723-67E8-42CC-9AE1-0FA3A4235006}" srcOrd="3" destOrd="0" parTransId="{1D20307F-519B-47CF-AAC0-38C4D27F3BD5}" sibTransId="{95AD16AB-2B4A-4CE6-9255-F7AE975B8E75}"/>
    <dgm:cxn modelId="{9FB71A5C-4F25-414C-95D8-1CB27DA7C95B}" type="presOf" srcId="{79EC7ABD-6B83-4CC3-A13B-5A638084219E}" destId="{C1B58682-1614-4566-BD1D-7C567A74B693}" srcOrd="0" destOrd="0" presId="urn:microsoft.com/office/officeart/2005/8/layout/list1"/>
    <dgm:cxn modelId="{7BBA6335-A4C3-4FA1-81D9-F98DF1714EDE}" type="presOf" srcId="{09D9A5FF-F464-4415-A461-348C9D3D25B3}" destId="{1281DCE3-8AF8-4146-A2E2-0D32B738599D}" srcOrd="0" destOrd="0" presId="urn:microsoft.com/office/officeart/2005/8/layout/list1"/>
    <dgm:cxn modelId="{E27538F8-2BE6-4501-92C7-BBE6E3C2531E}" type="presOf" srcId="{4182AAE4-8DD3-426B-80BC-FAC82F2F8242}" destId="{9E7327A1-07D5-4BBA-98EF-2B8A9ABFC235}" srcOrd="0" destOrd="0" presId="urn:microsoft.com/office/officeart/2005/8/layout/list1"/>
    <dgm:cxn modelId="{FB30FB42-6A6D-4182-9CAC-BCE68636D561}" type="presOf" srcId="{9C103E13-361B-43AC-8ABA-9F771FEB7BEC}" destId="{1012B060-88D9-4187-8117-1C61544D8E76}" srcOrd="1" destOrd="0" presId="urn:microsoft.com/office/officeart/2005/8/layout/list1"/>
    <dgm:cxn modelId="{AE7DEB0F-F9BF-45EA-8500-61591F0CCC79}" srcId="{09D9A5FF-F464-4415-A461-348C9D3D25B3}" destId="{3F403A27-A683-4747-A060-40638EF23258}" srcOrd="2" destOrd="0" parTransId="{23B1BBEF-BD80-4635-868A-9F66D3E86B44}" sibTransId="{578AB636-0E67-4B0E-86CD-DB24864A3688}"/>
    <dgm:cxn modelId="{983D89CB-C0E9-40FB-8E53-FCD42728BEBC}" type="presOf" srcId="{1E67F723-67E8-42CC-9AE1-0FA3A4235006}" destId="{355946EB-1E0D-4D04-B346-4F8A1F2AA412}" srcOrd="1" destOrd="0" presId="urn:microsoft.com/office/officeart/2005/8/layout/list1"/>
    <dgm:cxn modelId="{57EA35D5-55B9-4FD9-85EF-918789B60353}" srcId="{09D9A5FF-F464-4415-A461-348C9D3D25B3}" destId="{79EC7ABD-6B83-4CC3-A13B-5A638084219E}" srcOrd="1" destOrd="0" parTransId="{69DA0A65-A6D6-4657-B9FC-E1D07B92D9A7}" sibTransId="{AF884CDC-7473-41CF-B2D1-E46693187C2A}"/>
    <dgm:cxn modelId="{1A89F3B3-49B4-4F60-A730-EE1F50426087}" type="presOf" srcId="{79805B1D-0771-47B4-BF4F-E5ACFC57A1D1}" destId="{291C5390-64C2-48E8-824E-6CD44AC45D81}" srcOrd="1" destOrd="0" presId="urn:microsoft.com/office/officeart/2005/8/layout/list1"/>
    <dgm:cxn modelId="{1281F0F3-80E4-4DAC-87A9-751BF2B7B274}" type="presOf" srcId="{79805B1D-0771-47B4-BF4F-E5ACFC57A1D1}" destId="{1794C5BA-5544-4649-B2CB-5521C7461D3C}" srcOrd="0" destOrd="0" presId="urn:microsoft.com/office/officeart/2005/8/layout/list1"/>
    <dgm:cxn modelId="{215A8DBC-9781-4439-A4BB-FAA699C39A2F}" srcId="{09D9A5FF-F464-4415-A461-348C9D3D25B3}" destId="{9C103E13-361B-43AC-8ABA-9F771FEB7BEC}" srcOrd="0" destOrd="0" parTransId="{320792F0-CA81-4C9C-962A-901B59BC6CC9}" sibTransId="{73271B26-9D3F-441C-9215-832CC08520E5}"/>
    <dgm:cxn modelId="{2B716570-4CC3-4D32-8733-1594630F5D74}" type="presOf" srcId="{4182AAE4-8DD3-426B-80BC-FAC82F2F8242}" destId="{A0303FB8-8D71-4B01-B3D9-B41B16A9CC30}" srcOrd="1" destOrd="0" presId="urn:microsoft.com/office/officeart/2005/8/layout/list1"/>
    <dgm:cxn modelId="{2C8A8FD9-1A1B-4510-93A4-67627DC67085}" type="presOf" srcId="{79EC7ABD-6B83-4CC3-A13B-5A638084219E}" destId="{5AE6B00F-95F3-41CF-B9F3-2E041A171AAA}" srcOrd="1" destOrd="0" presId="urn:microsoft.com/office/officeart/2005/8/layout/list1"/>
    <dgm:cxn modelId="{21427BF4-5CE1-47E4-8F2E-6970E2AC9BB8}" type="presOf" srcId="{1E67F723-67E8-42CC-9AE1-0FA3A4235006}" destId="{A88C5AB5-8DAF-4380-8C36-299E6FEBBE6F}" srcOrd="0" destOrd="0" presId="urn:microsoft.com/office/officeart/2005/8/layout/list1"/>
    <dgm:cxn modelId="{996887B9-02CB-4AB4-92FE-46C073CBC34B}" type="presParOf" srcId="{1281DCE3-8AF8-4146-A2E2-0D32B738599D}" destId="{BE0AC88A-A934-4444-989D-A54BDCBFE2C9}" srcOrd="0" destOrd="0" presId="urn:microsoft.com/office/officeart/2005/8/layout/list1"/>
    <dgm:cxn modelId="{2C7210E2-B41F-452E-9241-C0D6518E4AF0}" type="presParOf" srcId="{BE0AC88A-A934-4444-989D-A54BDCBFE2C9}" destId="{3376CDA9-193A-4F65-A466-C5CD6B71F130}" srcOrd="0" destOrd="0" presId="urn:microsoft.com/office/officeart/2005/8/layout/list1"/>
    <dgm:cxn modelId="{459760BC-A932-40D7-83EC-E29E02EA3B39}" type="presParOf" srcId="{BE0AC88A-A934-4444-989D-A54BDCBFE2C9}" destId="{1012B060-88D9-4187-8117-1C61544D8E76}" srcOrd="1" destOrd="0" presId="urn:microsoft.com/office/officeart/2005/8/layout/list1"/>
    <dgm:cxn modelId="{DE7B3B8D-E242-4DA8-8CE3-9DCEFE316532}" type="presParOf" srcId="{1281DCE3-8AF8-4146-A2E2-0D32B738599D}" destId="{9D571C8A-28AF-489D-B59C-082149554CCA}" srcOrd="1" destOrd="0" presId="urn:microsoft.com/office/officeart/2005/8/layout/list1"/>
    <dgm:cxn modelId="{A339345E-982B-4C0B-A490-E4048EE38DAE}" type="presParOf" srcId="{1281DCE3-8AF8-4146-A2E2-0D32B738599D}" destId="{E5108651-E166-4351-AFF2-884651F0C1FF}" srcOrd="2" destOrd="0" presId="urn:microsoft.com/office/officeart/2005/8/layout/list1"/>
    <dgm:cxn modelId="{46882E65-891D-43A1-9909-49587D7E23C3}" type="presParOf" srcId="{1281DCE3-8AF8-4146-A2E2-0D32B738599D}" destId="{5BDFBDA9-E870-4986-9974-15DEDA239EFD}" srcOrd="3" destOrd="0" presId="urn:microsoft.com/office/officeart/2005/8/layout/list1"/>
    <dgm:cxn modelId="{BA7681C8-BD22-4945-A05E-44972FCBDB13}" type="presParOf" srcId="{1281DCE3-8AF8-4146-A2E2-0D32B738599D}" destId="{62625392-5F4E-4004-84D1-A6AEEAC251A0}" srcOrd="4" destOrd="0" presId="urn:microsoft.com/office/officeart/2005/8/layout/list1"/>
    <dgm:cxn modelId="{8EF171BA-EB88-4B43-BE30-4F088A347F34}" type="presParOf" srcId="{62625392-5F4E-4004-84D1-A6AEEAC251A0}" destId="{C1B58682-1614-4566-BD1D-7C567A74B693}" srcOrd="0" destOrd="0" presId="urn:microsoft.com/office/officeart/2005/8/layout/list1"/>
    <dgm:cxn modelId="{7C94F79E-5B2A-4FBC-BF68-7FA814542CD1}" type="presParOf" srcId="{62625392-5F4E-4004-84D1-A6AEEAC251A0}" destId="{5AE6B00F-95F3-41CF-B9F3-2E041A171AAA}" srcOrd="1" destOrd="0" presId="urn:microsoft.com/office/officeart/2005/8/layout/list1"/>
    <dgm:cxn modelId="{C33BE0BA-569A-477D-9E40-B6EA307BE277}" type="presParOf" srcId="{1281DCE3-8AF8-4146-A2E2-0D32B738599D}" destId="{CBEA017A-DC36-450E-88A7-32ECCB3B7758}" srcOrd="5" destOrd="0" presId="urn:microsoft.com/office/officeart/2005/8/layout/list1"/>
    <dgm:cxn modelId="{B08265BF-94A9-40D2-AC5E-F4D42ED442BC}" type="presParOf" srcId="{1281DCE3-8AF8-4146-A2E2-0D32B738599D}" destId="{FE48FD62-53AD-404F-80AA-EE86D460C4A7}" srcOrd="6" destOrd="0" presId="urn:microsoft.com/office/officeart/2005/8/layout/list1"/>
    <dgm:cxn modelId="{803A17EF-833E-41E7-9B7E-BC7F0DA31521}" type="presParOf" srcId="{1281DCE3-8AF8-4146-A2E2-0D32B738599D}" destId="{ABD70C28-0CE0-4887-83C3-420DB2B10727}" srcOrd="7" destOrd="0" presId="urn:microsoft.com/office/officeart/2005/8/layout/list1"/>
    <dgm:cxn modelId="{91024FFB-48BF-4D85-96B2-091D26922B49}" type="presParOf" srcId="{1281DCE3-8AF8-4146-A2E2-0D32B738599D}" destId="{1948CA6C-667B-43E7-99D1-A627C9E7C35A}" srcOrd="8" destOrd="0" presId="urn:microsoft.com/office/officeart/2005/8/layout/list1"/>
    <dgm:cxn modelId="{D52F03BA-CD70-4F14-B504-E0B394A46F34}" type="presParOf" srcId="{1948CA6C-667B-43E7-99D1-A627C9E7C35A}" destId="{86A9B88C-A3FF-4913-A73C-0B2B41033405}" srcOrd="0" destOrd="0" presId="urn:microsoft.com/office/officeart/2005/8/layout/list1"/>
    <dgm:cxn modelId="{4B40BB15-CF48-4AB4-83BF-95AB355C4707}" type="presParOf" srcId="{1948CA6C-667B-43E7-99D1-A627C9E7C35A}" destId="{68D0B0A5-F1BF-4921-A55E-E328F1F950DD}" srcOrd="1" destOrd="0" presId="urn:microsoft.com/office/officeart/2005/8/layout/list1"/>
    <dgm:cxn modelId="{743471BB-674C-4E33-9AE1-5CFDBFE43BF1}" type="presParOf" srcId="{1281DCE3-8AF8-4146-A2E2-0D32B738599D}" destId="{E0C365AC-E303-4B0C-A286-3B88513179B5}" srcOrd="9" destOrd="0" presId="urn:microsoft.com/office/officeart/2005/8/layout/list1"/>
    <dgm:cxn modelId="{2494C426-1996-46B8-9AEA-24A79EE36CCB}" type="presParOf" srcId="{1281DCE3-8AF8-4146-A2E2-0D32B738599D}" destId="{325CD427-A795-4F19-B2E5-78B59772EDB5}" srcOrd="10" destOrd="0" presId="urn:microsoft.com/office/officeart/2005/8/layout/list1"/>
    <dgm:cxn modelId="{2FDCA9D6-5A79-4F57-9CD5-AD9F215836CC}" type="presParOf" srcId="{1281DCE3-8AF8-4146-A2E2-0D32B738599D}" destId="{E3D83A61-0E0C-46BB-A871-DA9F2EA94494}" srcOrd="11" destOrd="0" presId="urn:microsoft.com/office/officeart/2005/8/layout/list1"/>
    <dgm:cxn modelId="{D04414EB-EDDD-4CB1-9BCE-56EB5D9AC13C}" type="presParOf" srcId="{1281DCE3-8AF8-4146-A2E2-0D32B738599D}" destId="{933F40D0-CCD3-4EA8-B612-4C691B7C0F76}" srcOrd="12" destOrd="0" presId="urn:microsoft.com/office/officeart/2005/8/layout/list1"/>
    <dgm:cxn modelId="{97FC2677-D73F-4C84-B695-E28B4D08FB73}" type="presParOf" srcId="{933F40D0-CCD3-4EA8-B612-4C691B7C0F76}" destId="{A88C5AB5-8DAF-4380-8C36-299E6FEBBE6F}" srcOrd="0" destOrd="0" presId="urn:microsoft.com/office/officeart/2005/8/layout/list1"/>
    <dgm:cxn modelId="{966DDB8E-339B-42CE-85A7-A60B9ECC34A2}" type="presParOf" srcId="{933F40D0-CCD3-4EA8-B612-4C691B7C0F76}" destId="{355946EB-1E0D-4D04-B346-4F8A1F2AA412}" srcOrd="1" destOrd="0" presId="urn:microsoft.com/office/officeart/2005/8/layout/list1"/>
    <dgm:cxn modelId="{291FD794-F422-4B60-BDCF-DF440C26121C}" type="presParOf" srcId="{1281DCE3-8AF8-4146-A2E2-0D32B738599D}" destId="{E208B66D-2932-4FE0-9F71-12405F52F745}" srcOrd="13" destOrd="0" presId="urn:microsoft.com/office/officeart/2005/8/layout/list1"/>
    <dgm:cxn modelId="{74CEF8DB-58F8-45BF-9786-C8B335C97499}" type="presParOf" srcId="{1281DCE3-8AF8-4146-A2E2-0D32B738599D}" destId="{022F3003-DAF0-4E62-A1EF-380B83E01F24}" srcOrd="14" destOrd="0" presId="urn:microsoft.com/office/officeart/2005/8/layout/list1"/>
    <dgm:cxn modelId="{36BB1296-FE9D-4A0B-9B05-0943CEE7E875}" type="presParOf" srcId="{1281DCE3-8AF8-4146-A2E2-0D32B738599D}" destId="{6584FE6B-A0CD-4969-86B9-9914576F5DC3}" srcOrd="15" destOrd="0" presId="urn:microsoft.com/office/officeart/2005/8/layout/list1"/>
    <dgm:cxn modelId="{4DAF8BFB-39F3-46DE-92AE-860E909FB92C}" type="presParOf" srcId="{1281DCE3-8AF8-4146-A2E2-0D32B738599D}" destId="{44BD72DD-FB94-4FA5-9187-18DE98384B59}" srcOrd="16" destOrd="0" presId="urn:microsoft.com/office/officeart/2005/8/layout/list1"/>
    <dgm:cxn modelId="{27CF2FFB-312B-480A-8DF3-62B4E062910A}" type="presParOf" srcId="{44BD72DD-FB94-4FA5-9187-18DE98384B59}" destId="{9E7327A1-07D5-4BBA-98EF-2B8A9ABFC235}" srcOrd="0" destOrd="0" presId="urn:microsoft.com/office/officeart/2005/8/layout/list1"/>
    <dgm:cxn modelId="{905BB9D0-6B19-4086-B3E0-92A0CDD335B7}" type="presParOf" srcId="{44BD72DD-FB94-4FA5-9187-18DE98384B59}" destId="{A0303FB8-8D71-4B01-B3D9-B41B16A9CC30}" srcOrd="1" destOrd="0" presId="urn:microsoft.com/office/officeart/2005/8/layout/list1"/>
    <dgm:cxn modelId="{1F5719F7-227E-4511-9518-440077794488}" type="presParOf" srcId="{1281DCE3-8AF8-4146-A2E2-0D32B738599D}" destId="{7B17E94F-3BCA-4358-B314-AE3BE12628F7}" srcOrd="17" destOrd="0" presId="urn:microsoft.com/office/officeart/2005/8/layout/list1"/>
    <dgm:cxn modelId="{D76D8E64-D46F-497D-A645-B48E1EEC5AF4}" type="presParOf" srcId="{1281DCE3-8AF8-4146-A2E2-0D32B738599D}" destId="{7833FB67-4B1B-40D1-BA5C-3765CD671C61}" srcOrd="18" destOrd="0" presId="urn:microsoft.com/office/officeart/2005/8/layout/list1"/>
    <dgm:cxn modelId="{2410DD20-7FFC-4420-8AC9-22D5210D75C4}" type="presParOf" srcId="{1281DCE3-8AF8-4146-A2E2-0D32B738599D}" destId="{1EDA7B59-4BF5-41B0-BC65-287955387452}" srcOrd="19" destOrd="0" presId="urn:microsoft.com/office/officeart/2005/8/layout/list1"/>
    <dgm:cxn modelId="{5ECCFB71-42D5-421F-A852-016F9BCEFC48}" type="presParOf" srcId="{1281DCE3-8AF8-4146-A2E2-0D32B738599D}" destId="{75BA7EFF-F94D-41A1-AC32-1AFC65122653}" srcOrd="20" destOrd="0" presId="urn:microsoft.com/office/officeart/2005/8/layout/list1"/>
    <dgm:cxn modelId="{584F5DD8-A183-4705-B69C-CC5288387663}" type="presParOf" srcId="{75BA7EFF-F94D-41A1-AC32-1AFC65122653}" destId="{1794C5BA-5544-4649-B2CB-5521C7461D3C}" srcOrd="0" destOrd="0" presId="urn:microsoft.com/office/officeart/2005/8/layout/list1"/>
    <dgm:cxn modelId="{25B210BD-AD44-4E0E-902C-8B03AE3E81E5}" type="presParOf" srcId="{75BA7EFF-F94D-41A1-AC32-1AFC65122653}" destId="{291C5390-64C2-48E8-824E-6CD44AC45D81}" srcOrd="1" destOrd="0" presId="urn:microsoft.com/office/officeart/2005/8/layout/list1"/>
    <dgm:cxn modelId="{EA824B4E-5BCA-4CDA-AAA9-4D911C50D727}" type="presParOf" srcId="{1281DCE3-8AF8-4146-A2E2-0D32B738599D}" destId="{955F64CA-70D0-401E-9BA3-A3C9F011DC23}" srcOrd="21" destOrd="0" presId="urn:microsoft.com/office/officeart/2005/8/layout/list1"/>
    <dgm:cxn modelId="{D7AE2712-534B-432D-ABE5-1DAF071E087E}" type="presParOf" srcId="{1281DCE3-8AF8-4146-A2E2-0D32B738599D}" destId="{1076ECC0-4ACF-4CD2-98EF-18C4AFFCCA38}" srcOrd="22" destOrd="0" presId="urn:microsoft.com/office/officeart/2005/8/layout/list1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D4C2E2D-9E69-4C5D-9EAA-27D9FD4603CD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</dgm:pt>
    <dgm:pt modelId="{A5968E8D-2E58-4D9F-8347-4C3A6644A671}">
      <dgm:prSet phldrT="[Текст]" custT="1"/>
      <dgm:spPr>
        <a:solidFill>
          <a:srgbClr val="006699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«Оформление права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собственности на объекты недвижимости, </a:t>
          </a:r>
        </a:p>
        <a:p>
          <a:pPr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относящиеся к сфере дорожной деятельности» </a:t>
          </a:r>
        </a:p>
        <a:p>
          <a:pPr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0,0 </a:t>
          </a:r>
        </a:p>
        <a:p>
          <a:pPr>
            <a:spcAft>
              <a:spcPct val="35000"/>
            </a:spcAft>
          </a:pP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4F88B86-01E9-46C7-9BE6-1888494DE5B8}" type="parTrans" cxnId="{C7F044C5-811A-4244-88A0-401C7C26023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9F5E23A-E203-42F9-9054-7B7C18428692}" type="sibTrans" cxnId="{C7F044C5-811A-4244-88A0-401C7C26023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4844402-EABE-4B7D-816C-7FA28D0E9D70}">
      <dgm:prSet phldrT="[Текст]" custT="1"/>
      <dgm:spPr>
        <a:solidFill>
          <a:srgbClr val="006699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«Обеспечение безопасности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дорожного  движения на </a:t>
          </a:r>
        </a:p>
        <a:p>
          <a:pPr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автомобильных дорогах»</a:t>
          </a:r>
        </a:p>
        <a:p>
          <a:pPr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12,1</a:t>
          </a:r>
        </a:p>
        <a:p>
          <a:pPr>
            <a:spcAft>
              <a:spcPct val="35000"/>
            </a:spcAft>
          </a:pP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E27C263-D19C-4D4D-9196-7658465B2BED}" type="sibTrans" cxnId="{D3FE3544-B1B3-4976-86DC-7FB07D27F39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AF39A50-94AB-44B5-BDBD-8A5F99BB18EA}" type="parTrans" cxnId="{D3FE3544-B1B3-4976-86DC-7FB07D27F39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80A78D0-8A04-4467-9007-54FCBF933541}" type="pres">
      <dgm:prSet presAssocID="{9D4C2E2D-9E69-4C5D-9EAA-27D9FD4603CD}" presName="linearFlow" presStyleCnt="0">
        <dgm:presLayoutVars>
          <dgm:dir/>
          <dgm:resizeHandles val="exact"/>
        </dgm:presLayoutVars>
      </dgm:prSet>
      <dgm:spPr/>
    </dgm:pt>
    <dgm:pt modelId="{647DCD2A-E427-4B48-9CDB-7A593C1AA3F8}" type="pres">
      <dgm:prSet presAssocID="{D4844402-EABE-4B7D-816C-7FA28D0E9D70}" presName="composite" presStyleCnt="0"/>
      <dgm:spPr/>
    </dgm:pt>
    <dgm:pt modelId="{11D3FDD1-3512-4346-BE70-F7C930E5CE48}" type="pres">
      <dgm:prSet presAssocID="{D4844402-EABE-4B7D-816C-7FA28D0E9D70}" presName="imgShp" presStyleLbl="fgImgPlace1" presStyleIdx="0" presStyleCnt="2" custLinFactNeighborX="-60476" custLinFactNeighborY="-14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86100A2-2C67-4A52-BADF-1D6EE6C7AC81}" type="pres">
      <dgm:prSet presAssocID="{D4844402-EABE-4B7D-816C-7FA28D0E9D70}" presName="txShp" presStyleLbl="node1" presStyleIdx="0" presStyleCnt="2" custScaleX="114865" custLinFactNeighborX="-28772" custLinFactNeighborY="-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1D309-E513-44EA-AB7E-FC8010E8207C}" type="pres">
      <dgm:prSet presAssocID="{6E27C263-D19C-4D4D-9196-7658465B2BED}" presName="spacing" presStyleCnt="0"/>
      <dgm:spPr/>
    </dgm:pt>
    <dgm:pt modelId="{5B5643CE-C12E-4057-A333-B6E2CD7EB63F}" type="pres">
      <dgm:prSet presAssocID="{A5968E8D-2E58-4D9F-8347-4C3A6644A671}" presName="composite" presStyleCnt="0"/>
      <dgm:spPr/>
    </dgm:pt>
    <dgm:pt modelId="{7C83B771-AA4A-462F-8970-7D80A8451489}" type="pres">
      <dgm:prSet presAssocID="{A5968E8D-2E58-4D9F-8347-4C3A6644A671}" presName="imgShp" presStyleLbl="fgImgPlace1" presStyleIdx="1" presStyleCnt="2" custLinFactNeighborX="-72147" custLinFactNeighborY="-2493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D645AF4-7BD4-4CAF-B660-3F55535AE19F}" type="pres">
      <dgm:prSet presAssocID="{A5968E8D-2E58-4D9F-8347-4C3A6644A671}" presName="txShp" presStyleLbl="node1" presStyleIdx="1" presStyleCnt="2" custScaleX="114865" custLinFactNeighborX="-28772" custLinFactNeighborY="-24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EB6EDA-E83F-4CA2-828C-00B6A1F97399}" type="presOf" srcId="{A5968E8D-2E58-4D9F-8347-4C3A6644A671}" destId="{6D645AF4-7BD4-4CAF-B660-3F55535AE19F}" srcOrd="0" destOrd="0" presId="urn:microsoft.com/office/officeart/2005/8/layout/vList3"/>
    <dgm:cxn modelId="{F57C3225-A6C6-48C5-A51B-5AEB822C4EA4}" type="presOf" srcId="{D4844402-EABE-4B7D-816C-7FA28D0E9D70}" destId="{986100A2-2C67-4A52-BADF-1D6EE6C7AC81}" srcOrd="0" destOrd="0" presId="urn:microsoft.com/office/officeart/2005/8/layout/vList3"/>
    <dgm:cxn modelId="{592EB59B-4F48-47F5-8656-69204C065E01}" type="presOf" srcId="{9D4C2E2D-9E69-4C5D-9EAA-27D9FD4603CD}" destId="{080A78D0-8A04-4467-9007-54FCBF933541}" srcOrd="0" destOrd="0" presId="urn:microsoft.com/office/officeart/2005/8/layout/vList3"/>
    <dgm:cxn modelId="{C7F044C5-811A-4244-88A0-401C7C260232}" srcId="{9D4C2E2D-9E69-4C5D-9EAA-27D9FD4603CD}" destId="{A5968E8D-2E58-4D9F-8347-4C3A6644A671}" srcOrd="1" destOrd="0" parTransId="{14F88B86-01E9-46C7-9BE6-1888494DE5B8}" sibTransId="{19F5E23A-E203-42F9-9054-7B7C18428692}"/>
    <dgm:cxn modelId="{D3FE3544-B1B3-4976-86DC-7FB07D27F390}" srcId="{9D4C2E2D-9E69-4C5D-9EAA-27D9FD4603CD}" destId="{D4844402-EABE-4B7D-816C-7FA28D0E9D70}" srcOrd="0" destOrd="0" parTransId="{AAF39A50-94AB-44B5-BDBD-8A5F99BB18EA}" sibTransId="{6E27C263-D19C-4D4D-9196-7658465B2BED}"/>
    <dgm:cxn modelId="{A281D667-5029-48F2-977A-3BA613F6AB25}" type="presParOf" srcId="{080A78D0-8A04-4467-9007-54FCBF933541}" destId="{647DCD2A-E427-4B48-9CDB-7A593C1AA3F8}" srcOrd="0" destOrd="0" presId="urn:microsoft.com/office/officeart/2005/8/layout/vList3"/>
    <dgm:cxn modelId="{3599501E-33BB-4BFF-9065-A39449B713BB}" type="presParOf" srcId="{647DCD2A-E427-4B48-9CDB-7A593C1AA3F8}" destId="{11D3FDD1-3512-4346-BE70-F7C930E5CE48}" srcOrd="0" destOrd="0" presId="urn:microsoft.com/office/officeart/2005/8/layout/vList3"/>
    <dgm:cxn modelId="{21C8A1D9-174E-44C7-8F81-50B34BA9C889}" type="presParOf" srcId="{647DCD2A-E427-4B48-9CDB-7A593C1AA3F8}" destId="{986100A2-2C67-4A52-BADF-1D6EE6C7AC81}" srcOrd="1" destOrd="0" presId="urn:microsoft.com/office/officeart/2005/8/layout/vList3"/>
    <dgm:cxn modelId="{61139D8D-31E8-4563-ADAC-44079491574B}" type="presParOf" srcId="{080A78D0-8A04-4467-9007-54FCBF933541}" destId="{73D1D309-E513-44EA-AB7E-FC8010E8207C}" srcOrd="1" destOrd="0" presId="urn:microsoft.com/office/officeart/2005/8/layout/vList3"/>
    <dgm:cxn modelId="{36E8E470-EA46-4524-853B-36C9057EC979}" type="presParOf" srcId="{080A78D0-8A04-4467-9007-54FCBF933541}" destId="{5B5643CE-C12E-4057-A333-B6E2CD7EB63F}" srcOrd="2" destOrd="0" presId="urn:microsoft.com/office/officeart/2005/8/layout/vList3"/>
    <dgm:cxn modelId="{28585C16-1B92-4165-A8B6-C12F2D18CCF5}" type="presParOf" srcId="{5B5643CE-C12E-4057-A333-B6E2CD7EB63F}" destId="{7C83B771-AA4A-462F-8970-7D80A8451489}" srcOrd="0" destOrd="0" presId="urn:microsoft.com/office/officeart/2005/8/layout/vList3"/>
    <dgm:cxn modelId="{D6CBFB26-051D-446C-88D9-39391C4B7042}" type="presParOf" srcId="{5B5643CE-C12E-4057-A333-B6E2CD7EB63F}" destId="{6D645AF4-7BD4-4CAF-B660-3F55535AE19F}" srcOrd="1" destOrd="0" presId="urn:microsoft.com/office/officeart/2005/8/layout/vList3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1803FBB-C84E-4942-BE33-54CE31CFD632}" type="doc">
      <dgm:prSet loTypeId="urn:microsoft.com/office/officeart/2005/8/layout/h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DE33E9-19B4-4201-A18C-9E4F21243A2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8,6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4143542-4611-4CB8-BF3F-C6E4C37B4F8C}" type="par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332543B-7C01-44CD-8416-9BE2D4FAF4CA}" type="sib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35451BF-C614-4D90-84E6-9043332C01C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Содержание дорог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2FE8C2D-9B4E-4B27-BA65-FAF19FB0CFBB}" type="parTrans" cxnId="{07EFB0D2-95DC-41E5-84BE-E9989139E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D7F6869-954F-43E4-B536-1E226A3830D6}" type="sibTrans" cxnId="{07EFB0D2-95DC-41E5-84BE-E9989139E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609A5AA-E33D-4D4F-8C90-6AA3E169C2E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3,5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EEC2DE8-0999-4CCF-BE6A-474176C49577}" type="par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4D5A6C7-7F62-4650-9760-FA3E91647E58}" type="sib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D385650-497C-44B2-A6CE-FBB091A4641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Ремонт искусственных сооружений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E503B2D-8037-4C3C-A713-525BAF3987C9}" type="parTrans" cxnId="{29A8A449-A8CC-4058-83ED-5F98C2D4C41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9E152C4-7D3A-461B-859E-46CC2E4D6123}" type="sibTrans" cxnId="{29A8A449-A8CC-4058-83ED-5F98C2D4C41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56136C05-CB2A-44ED-B13F-02BADF30D46D}" type="pres">
      <dgm:prSet presAssocID="{11803FBB-C84E-4942-BE33-54CE31CFD6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7959E4-030D-4C60-81F6-F981B6CC8380}" type="pres">
      <dgm:prSet presAssocID="{11803FBB-C84E-4942-BE33-54CE31CFD632}" presName="tSp" presStyleCnt="0"/>
      <dgm:spPr/>
    </dgm:pt>
    <dgm:pt modelId="{655B3646-E513-4136-966B-79C58925896F}" type="pres">
      <dgm:prSet presAssocID="{11803FBB-C84E-4942-BE33-54CE31CFD632}" presName="bSp" presStyleCnt="0"/>
      <dgm:spPr/>
    </dgm:pt>
    <dgm:pt modelId="{3C28D0A5-7573-4196-8026-AE572E9413A5}" type="pres">
      <dgm:prSet presAssocID="{11803FBB-C84E-4942-BE33-54CE31CFD632}" presName="process" presStyleCnt="0"/>
      <dgm:spPr/>
    </dgm:pt>
    <dgm:pt modelId="{4162B25A-F28E-4C0F-BC5B-11A42A6F3E9A}" type="pres">
      <dgm:prSet presAssocID="{03DE33E9-19B4-4201-A18C-9E4F21243A22}" presName="composite1" presStyleCnt="0"/>
      <dgm:spPr/>
    </dgm:pt>
    <dgm:pt modelId="{4432DD75-6899-45CE-A7D7-3964429809CC}" type="pres">
      <dgm:prSet presAssocID="{03DE33E9-19B4-4201-A18C-9E4F21243A22}" presName="dummyNode1" presStyleLbl="node1" presStyleIdx="0" presStyleCnt="2"/>
      <dgm:spPr/>
    </dgm:pt>
    <dgm:pt modelId="{4500B05F-BC4D-43A0-A4AD-E2F735D3D49A}" type="pres">
      <dgm:prSet presAssocID="{03DE33E9-19B4-4201-A18C-9E4F21243A22}" presName="childNode1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0E235-C20F-402C-8910-792BEA4F0853}" type="pres">
      <dgm:prSet presAssocID="{03DE33E9-19B4-4201-A18C-9E4F21243A22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E4C51-1B9C-4952-874C-7DBE3317C3F5}" type="pres">
      <dgm:prSet presAssocID="{03DE33E9-19B4-4201-A18C-9E4F21243A22}" presName="parentNode1" presStyleLbl="node1" presStyleIdx="0" presStyleCnt="2" custScaleY="582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DBFB5-AA2B-45D2-BF5A-A310D086C440}" type="pres">
      <dgm:prSet presAssocID="{03DE33E9-19B4-4201-A18C-9E4F21243A22}" presName="connSite1" presStyleCnt="0"/>
      <dgm:spPr/>
    </dgm:pt>
    <dgm:pt modelId="{40D079E4-7E85-470D-AF36-031A49CB6615}" type="pres">
      <dgm:prSet presAssocID="{3332543B-7C01-44CD-8416-9BE2D4FAF4CA}" presName="Name9" presStyleLbl="sibTrans2D1" presStyleIdx="0" presStyleCnt="1"/>
      <dgm:spPr/>
      <dgm:t>
        <a:bodyPr/>
        <a:lstStyle/>
        <a:p>
          <a:endParaRPr lang="ru-RU"/>
        </a:p>
      </dgm:t>
    </dgm:pt>
    <dgm:pt modelId="{AC561E20-69D1-469C-B4ED-65AAB0487D11}" type="pres">
      <dgm:prSet presAssocID="{B609A5AA-E33D-4D4F-8C90-6AA3E169C2E0}" presName="composite2" presStyleCnt="0"/>
      <dgm:spPr/>
    </dgm:pt>
    <dgm:pt modelId="{66B5024C-2CF3-4012-8BAD-61AB16F80687}" type="pres">
      <dgm:prSet presAssocID="{B609A5AA-E33D-4D4F-8C90-6AA3E169C2E0}" presName="dummyNode2" presStyleLbl="node1" presStyleIdx="0" presStyleCnt="2"/>
      <dgm:spPr/>
    </dgm:pt>
    <dgm:pt modelId="{D5175C96-2E33-4912-BED2-FBED1F2F974C}" type="pres">
      <dgm:prSet presAssocID="{B609A5AA-E33D-4D4F-8C90-6AA3E169C2E0}" presName="childNode2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5EC30-2100-4132-BEED-B3095510A496}" type="pres">
      <dgm:prSet presAssocID="{B609A5AA-E33D-4D4F-8C90-6AA3E169C2E0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357BC-EE33-4856-82CA-D5EA4D9A010C}" type="pres">
      <dgm:prSet presAssocID="{B609A5AA-E33D-4D4F-8C90-6AA3E169C2E0}" presName="parentNode2" presStyleLbl="node1" presStyleIdx="1" presStyleCnt="2" custScaleY="538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CC014-CF71-4E2A-89A9-37E91E9FC8B3}" type="pres">
      <dgm:prSet presAssocID="{B609A5AA-E33D-4D4F-8C90-6AA3E169C2E0}" presName="connSite2" presStyleCnt="0"/>
      <dgm:spPr/>
    </dgm:pt>
  </dgm:ptLst>
  <dgm:cxnLst>
    <dgm:cxn modelId="{90147D19-8FFC-4F61-BDDD-13AE1DFF03FB}" type="presOf" srcId="{11803FBB-C84E-4942-BE33-54CE31CFD632}" destId="{56136C05-CB2A-44ED-B13F-02BADF30D46D}" srcOrd="0" destOrd="0" presId="urn:microsoft.com/office/officeart/2005/8/layout/hProcess4"/>
    <dgm:cxn modelId="{03B11CE4-134D-4905-9980-C95F6EEE4128}" type="presOf" srcId="{935451BF-C614-4D90-84E6-9043332C01C8}" destId="{4500B05F-BC4D-43A0-A4AD-E2F735D3D49A}" srcOrd="0" destOrd="0" presId="urn:microsoft.com/office/officeart/2005/8/layout/hProcess4"/>
    <dgm:cxn modelId="{131091E3-AA42-42FA-B1BC-FAAEFF644E02}" srcId="{11803FBB-C84E-4942-BE33-54CE31CFD632}" destId="{B609A5AA-E33D-4D4F-8C90-6AA3E169C2E0}" srcOrd="1" destOrd="0" parTransId="{9EEC2DE8-0999-4CCF-BE6A-474176C49577}" sibTransId="{34D5A6C7-7F62-4650-9760-FA3E91647E58}"/>
    <dgm:cxn modelId="{8F40FCFA-5A64-47E3-BA2F-40E1EADC6624}" type="presOf" srcId="{9D385650-497C-44B2-A6CE-FBB091A4641A}" destId="{EF55EC30-2100-4132-BEED-B3095510A496}" srcOrd="1" destOrd="0" presId="urn:microsoft.com/office/officeart/2005/8/layout/hProcess4"/>
    <dgm:cxn modelId="{29A8A449-A8CC-4058-83ED-5F98C2D4C41F}" srcId="{B609A5AA-E33D-4D4F-8C90-6AA3E169C2E0}" destId="{9D385650-497C-44B2-A6CE-FBB091A4641A}" srcOrd="0" destOrd="0" parTransId="{0E503B2D-8037-4C3C-A713-525BAF3987C9}" sibTransId="{D9E152C4-7D3A-461B-859E-46CC2E4D6123}"/>
    <dgm:cxn modelId="{45E433AB-8D4F-4FEA-BCB5-FF004D6EEAAD}" type="presOf" srcId="{9D385650-497C-44B2-A6CE-FBB091A4641A}" destId="{D5175C96-2E33-4912-BED2-FBED1F2F974C}" srcOrd="0" destOrd="0" presId="urn:microsoft.com/office/officeart/2005/8/layout/hProcess4"/>
    <dgm:cxn modelId="{07EFB0D2-95DC-41E5-84BE-E9989139ED99}" srcId="{03DE33E9-19B4-4201-A18C-9E4F21243A22}" destId="{935451BF-C614-4D90-84E6-9043332C01C8}" srcOrd="0" destOrd="0" parTransId="{62FE8C2D-9B4E-4B27-BA65-FAF19FB0CFBB}" sibTransId="{0D7F6869-954F-43E4-B536-1E226A3830D6}"/>
    <dgm:cxn modelId="{E6E071FD-8E83-4191-A047-5D107461F108}" type="presOf" srcId="{935451BF-C614-4D90-84E6-9043332C01C8}" destId="{8AF0E235-C20F-402C-8910-792BEA4F0853}" srcOrd="1" destOrd="0" presId="urn:microsoft.com/office/officeart/2005/8/layout/hProcess4"/>
    <dgm:cxn modelId="{8A782E55-433B-468D-9F9B-CC272A68BA9C}" type="presOf" srcId="{B609A5AA-E33D-4D4F-8C90-6AA3E169C2E0}" destId="{0D4357BC-EE33-4856-82CA-D5EA4D9A010C}" srcOrd="0" destOrd="0" presId="urn:microsoft.com/office/officeart/2005/8/layout/hProcess4"/>
    <dgm:cxn modelId="{B5B9D889-852D-48DC-A4E7-B80D84B43D71}" srcId="{11803FBB-C84E-4942-BE33-54CE31CFD632}" destId="{03DE33E9-19B4-4201-A18C-9E4F21243A22}" srcOrd="0" destOrd="0" parTransId="{54143542-4611-4CB8-BF3F-C6E4C37B4F8C}" sibTransId="{3332543B-7C01-44CD-8416-9BE2D4FAF4CA}"/>
    <dgm:cxn modelId="{8A36D34C-8A64-4D3B-A871-71DA03BBE129}" type="presOf" srcId="{3332543B-7C01-44CD-8416-9BE2D4FAF4CA}" destId="{40D079E4-7E85-470D-AF36-031A49CB6615}" srcOrd="0" destOrd="0" presId="urn:microsoft.com/office/officeart/2005/8/layout/hProcess4"/>
    <dgm:cxn modelId="{0070BBFB-992C-47B6-A433-CBACFE2DD3DD}" type="presOf" srcId="{03DE33E9-19B4-4201-A18C-9E4F21243A22}" destId="{D63E4C51-1B9C-4952-874C-7DBE3317C3F5}" srcOrd="0" destOrd="0" presId="urn:microsoft.com/office/officeart/2005/8/layout/hProcess4"/>
    <dgm:cxn modelId="{EEAC7A13-20F5-4D35-9115-2AC96387E897}" type="presParOf" srcId="{56136C05-CB2A-44ED-B13F-02BADF30D46D}" destId="{F67959E4-030D-4C60-81F6-F981B6CC8380}" srcOrd="0" destOrd="0" presId="urn:microsoft.com/office/officeart/2005/8/layout/hProcess4"/>
    <dgm:cxn modelId="{E2F9E474-C437-4686-9E81-406F94929C19}" type="presParOf" srcId="{56136C05-CB2A-44ED-B13F-02BADF30D46D}" destId="{655B3646-E513-4136-966B-79C58925896F}" srcOrd="1" destOrd="0" presId="urn:microsoft.com/office/officeart/2005/8/layout/hProcess4"/>
    <dgm:cxn modelId="{1AC4814B-A507-40B9-819F-ECB98BA2E4B9}" type="presParOf" srcId="{56136C05-CB2A-44ED-B13F-02BADF30D46D}" destId="{3C28D0A5-7573-4196-8026-AE572E9413A5}" srcOrd="2" destOrd="0" presId="urn:microsoft.com/office/officeart/2005/8/layout/hProcess4"/>
    <dgm:cxn modelId="{96DF482F-B645-4F3E-A78A-5E7F0A774198}" type="presParOf" srcId="{3C28D0A5-7573-4196-8026-AE572E9413A5}" destId="{4162B25A-F28E-4C0F-BC5B-11A42A6F3E9A}" srcOrd="0" destOrd="0" presId="urn:microsoft.com/office/officeart/2005/8/layout/hProcess4"/>
    <dgm:cxn modelId="{8DE28788-F226-4433-82FE-E6A2C6828EE5}" type="presParOf" srcId="{4162B25A-F28E-4C0F-BC5B-11A42A6F3E9A}" destId="{4432DD75-6899-45CE-A7D7-3964429809CC}" srcOrd="0" destOrd="0" presId="urn:microsoft.com/office/officeart/2005/8/layout/hProcess4"/>
    <dgm:cxn modelId="{3814AFF0-5444-4666-97FE-037F95F4E09D}" type="presParOf" srcId="{4162B25A-F28E-4C0F-BC5B-11A42A6F3E9A}" destId="{4500B05F-BC4D-43A0-A4AD-E2F735D3D49A}" srcOrd="1" destOrd="0" presId="urn:microsoft.com/office/officeart/2005/8/layout/hProcess4"/>
    <dgm:cxn modelId="{80F5E878-0572-4BA1-96E3-0458F5EBCB7B}" type="presParOf" srcId="{4162B25A-F28E-4C0F-BC5B-11A42A6F3E9A}" destId="{8AF0E235-C20F-402C-8910-792BEA4F0853}" srcOrd="2" destOrd="0" presId="urn:microsoft.com/office/officeart/2005/8/layout/hProcess4"/>
    <dgm:cxn modelId="{021899DD-0538-48AD-8DF5-170FEA50DF03}" type="presParOf" srcId="{4162B25A-F28E-4C0F-BC5B-11A42A6F3E9A}" destId="{D63E4C51-1B9C-4952-874C-7DBE3317C3F5}" srcOrd="3" destOrd="0" presId="urn:microsoft.com/office/officeart/2005/8/layout/hProcess4"/>
    <dgm:cxn modelId="{002429C5-129C-457C-9E50-6FBE8F3BCB22}" type="presParOf" srcId="{4162B25A-F28E-4C0F-BC5B-11A42A6F3E9A}" destId="{2FADBFB5-AA2B-45D2-BF5A-A310D086C440}" srcOrd="4" destOrd="0" presId="urn:microsoft.com/office/officeart/2005/8/layout/hProcess4"/>
    <dgm:cxn modelId="{71C46A47-771F-44BF-9CAA-94D464B1125D}" type="presParOf" srcId="{3C28D0A5-7573-4196-8026-AE572E9413A5}" destId="{40D079E4-7E85-470D-AF36-031A49CB6615}" srcOrd="1" destOrd="0" presId="urn:microsoft.com/office/officeart/2005/8/layout/hProcess4"/>
    <dgm:cxn modelId="{0E3D4CB4-BE55-46E6-A177-63F955C921CB}" type="presParOf" srcId="{3C28D0A5-7573-4196-8026-AE572E9413A5}" destId="{AC561E20-69D1-469C-B4ED-65AAB0487D11}" srcOrd="2" destOrd="0" presId="urn:microsoft.com/office/officeart/2005/8/layout/hProcess4"/>
    <dgm:cxn modelId="{9E8813E0-1ED1-4E89-8514-9F1136DEAACA}" type="presParOf" srcId="{AC561E20-69D1-469C-B4ED-65AAB0487D11}" destId="{66B5024C-2CF3-4012-8BAD-61AB16F80687}" srcOrd="0" destOrd="0" presId="urn:microsoft.com/office/officeart/2005/8/layout/hProcess4"/>
    <dgm:cxn modelId="{EF566E5A-0866-4E0A-B004-77BAA9557607}" type="presParOf" srcId="{AC561E20-69D1-469C-B4ED-65AAB0487D11}" destId="{D5175C96-2E33-4912-BED2-FBED1F2F974C}" srcOrd="1" destOrd="0" presId="urn:microsoft.com/office/officeart/2005/8/layout/hProcess4"/>
    <dgm:cxn modelId="{FA5B8209-1FC3-410E-82AD-18909B2276F5}" type="presParOf" srcId="{AC561E20-69D1-469C-B4ED-65AAB0487D11}" destId="{EF55EC30-2100-4132-BEED-B3095510A496}" srcOrd="2" destOrd="0" presId="urn:microsoft.com/office/officeart/2005/8/layout/hProcess4"/>
    <dgm:cxn modelId="{CA0F63F6-35E4-4DE0-8F3F-F7A31D2F77B3}" type="presParOf" srcId="{AC561E20-69D1-469C-B4ED-65AAB0487D11}" destId="{0D4357BC-EE33-4856-82CA-D5EA4D9A010C}" srcOrd="3" destOrd="0" presId="urn:microsoft.com/office/officeart/2005/8/layout/hProcess4"/>
    <dgm:cxn modelId="{85000B08-28E5-4156-85ED-30F636035243}" type="presParOf" srcId="{AC561E20-69D1-469C-B4ED-65AAB0487D11}" destId="{6DECC014-CF71-4E2A-89A9-37E91E9FC8B3}" srcOrd="4" destOrd="0" presId="urn:microsoft.com/office/officeart/2005/8/layout/hProcess4"/>
  </dgm:cxnLst>
  <dgm:bg>
    <a:solidFill>
      <a:srgbClr val="006699"/>
    </a:solidFill>
  </dgm:bg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D4C2E2D-9E69-4C5D-9EAA-27D9FD4603CD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</dgm:pt>
    <dgm:pt modelId="{A5968E8D-2E58-4D9F-8347-4C3A6644A671}">
      <dgm:prSet phldrT="[Текст]" custT="1"/>
      <dgm:spPr>
        <a:solidFill>
          <a:srgbClr val="006699"/>
        </a:solidFill>
      </dgm:spPr>
      <dgm:t>
        <a:bodyPr/>
        <a:lstStyle/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«Совершенствование системы профилактики  правонарушений и усиление борьбы с преступностью»</a:t>
          </a:r>
        </a:p>
        <a:p>
          <a:pPr>
            <a:lnSpc>
              <a:spcPct val="90000"/>
            </a:lnSpc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0,2</a:t>
          </a:r>
        </a:p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14F88B86-01E9-46C7-9BE6-1888494DE5B8}" type="par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9F5E23A-E203-42F9-9054-7B7C18428692}" type="sib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4844402-EABE-4B7D-816C-7FA28D0E9D70}">
      <dgm:prSet phldrT="[Текст]" custT="1"/>
      <dgm:spPr>
        <a:solidFill>
          <a:srgbClr val="006699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«Предупреждение и ликвидация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последствий чрезвычайных ситуаций»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1,8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E27C263-D19C-4D4D-9196-7658465B2BED}" type="sib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AF39A50-94AB-44B5-BDBD-8A5F99BB18EA}" type="par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5B7E5076-E638-40EE-AAF9-420BADD84718}">
      <dgm:prSet custT="1"/>
      <dgm:spPr>
        <a:solidFill>
          <a:srgbClr val="006699"/>
        </a:solidFill>
      </dgm:spPr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B9B0D28-ABE2-48A3-BC6D-B69649F6700D}" type="parTrans" cxnId="{095CD8EA-56FB-4362-A310-4443B1C31A1D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AAFFA30-C60D-4631-A047-0918B67C0770}" type="sibTrans" cxnId="{095CD8EA-56FB-4362-A310-4443B1C31A1D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80A78D0-8A04-4467-9007-54FCBF933541}" type="pres">
      <dgm:prSet presAssocID="{9D4C2E2D-9E69-4C5D-9EAA-27D9FD4603CD}" presName="linearFlow" presStyleCnt="0">
        <dgm:presLayoutVars>
          <dgm:dir/>
          <dgm:resizeHandles val="exact"/>
        </dgm:presLayoutVars>
      </dgm:prSet>
      <dgm:spPr/>
    </dgm:pt>
    <dgm:pt modelId="{647DCD2A-E427-4B48-9CDB-7A593C1AA3F8}" type="pres">
      <dgm:prSet presAssocID="{D4844402-EABE-4B7D-816C-7FA28D0E9D70}" presName="composite" presStyleCnt="0"/>
      <dgm:spPr/>
    </dgm:pt>
    <dgm:pt modelId="{11D3FDD1-3512-4346-BE70-F7C930E5CE48}" type="pres">
      <dgm:prSet presAssocID="{D4844402-EABE-4B7D-816C-7FA28D0E9D70}" presName="imgShp" presStyleLbl="fgImgPlace1" presStyleIdx="0" presStyleCnt="3" custLinFactNeighborX="23677" custLinFactNeighborY="1388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86100A2-2C67-4A52-BADF-1D6EE6C7AC81}" type="pres">
      <dgm:prSet presAssocID="{D4844402-EABE-4B7D-816C-7FA28D0E9D70}" presName="txShp" presStyleLbl="node1" presStyleIdx="0" presStyleCnt="3" custLinFactNeighborX="10353" custLinFactNeighborY="13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1D309-E513-44EA-AB7E-FC8010E8207C}" type="pres">
      <dgm:prSet presAssocID="{6E27C263-D19C-4D4D-9196-7658465B2BED}" presName="spacing" presStyleCnt="0"/>
      <dgm:spPr/>
    </dgm:pt>
    <dgm:pt modelId="{5B5643CE-C12E-4057-A333-B6E2CD7EB63F}" type="pres">
      <dgm:prSet presAssocID="{A5968E8D-2E58-4D9F-8347-4C3A6644A671}" presName="composite" presStyleCnt="0"/>
      <dgm:spPr/>
    </dgm:pt>
    <dgm:pt modelId="{7C83B771-AA4A-462F-8970-7D80A8451489}" type="pres">
      <dgm:prSet presAssocID="{A5968E8D-2E58-4D9F-8347-4C3A6644A671}" presName="imgShp" presStyleLbl="fgImgPlace1" presStyleIdx="1" presStyleCnt="3" custLinFactNeighborX="236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D645AF4-7BD4-4CAF-B660-3F55535AE19F}" type="pres">
      <dgm:prSet presAssocID="{A5968E8D-2E58-4D9F-8347-4C3A6644A671}" presName="txShp" presStyleLbl="node1" presStyleIdx="1" presStyleCnt="3" custLinFactNeighborX="1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3A35D-96C8-40DF-B7F4-7780BFA59084}" type="pres">
      <dgm:prSet presAssocID="{19F5E23A-E203-42F9-9054-7B7C18428692}" presName="spacing" presStyleCnt="0"/>
      <dgm:spPr/>
    </dgm:pt>
    <dgm:pt modelId="{DDA61F35-2B33-47EF-9EFA-548C35F1D096}" type="pres">
      <dgm:prSet presAssocID="{5B7E5076-E638-40EE-AAF9-420BADD84718}" presName="composite" presStyleCnt="0"/>
      <dgm:spPr/>
    </dgm:pt>
    <dgm:pt modelId="{88767AB5-B69E-45E6-BA09-45AE03FD2F3E}" type="pres">
      <dgm:prSet presAssocID="{5B7E5076-E638-40EE-AAF9-420BADD84718}" presName="imgShp" presStyleLbl="fgImgPlace1" presStyleIdx="2" presStyleCnt="3" custLinFactNeighborX="23677" custLinFactNeighborY="-1673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DFE051E-24D8-43E0-9335-108E62922670}" type="pres">
      <dgm:prSet presAssocID="{5B7E5076-E638-40EE-AAF9-420BADD84718}" presName="txShp" presStyleLbl="node1" presStyleIdx="2" presStyleCnt="3" custScaleY="93852" custLinFactNeighborX="10353" custLinFactNeighborY="-15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BE5248-6D69-41A1-B867-82AE26CDB42F}" type="presOf" srcId="{A5968E8D-2E58-4D9F-8347-4C3A6644A671}" destId="{6D645AF4-7BD4-4CAF-B660-3F55535AE19F}" srcOrd="0" destOrd="0" presId="urn:microsoft.com/office/officeart/2005/8/layout/vList3"/>
    <dgm:cxn modelId="{BA54DD05-78C2-4058-8BB3-E237774DD215}" type="presOf" srcId="{5B7E5076-E638-40EE-AAF9-420BADD84718}" destId="{DDFE051E-24D8-43E0-9335-108E62922670}" srcOrd="0" destOrd="0" presId="urn:microsoft.com/office/officeart/2005/8/layout/vList3"/>
    <dgm:cxn modelId="{441330A4-2E29-489A-9AB7-DCF3D1D162DA}" type="presOf" srcId="{D4844402-EABE-4B7D-816C-7FA28D0E9D70}" destId="{986100A2-2C67-4A52-BADF-1D6EE6C7AC81}" srcOrd="0" destOrd="0" presId="urn:microsoft.com/office/officeart/2005/8/layout/vList3"/>
    <dgm:cxn modelId="{37B04842-54CB-408D-95A0-1EEB568BBED6}" type="presOf" srcId="{9D4C2E2D-9E69-4C5D-9EAA-27D9FD4603CD}" destId="{080A78D0-8A04-4467-9007-54FCBF933541}" srcOrd="0" destOrd="0" presId="urn:microsoft.com/office/officeart/2005/8/layout/vList3"/>
    <dgm:cxn modelId="{095CD8EA-56FB-4362-A310-4443B1C31A1D}" srcId="{9D4C2E2D-9E69-4C5D-9EAA-27D9FD4603CD}" destId="{5B7E5076-E638-40EE-AAF9-420BADD84718}" srcOrd="2" destOrd="0" parTransId="{9B9B0D28-ABE2-48A3-BC6D-B69649F6700D}" sibTransId="{BAAFFA30-C60D-4631-A047-0918B67C0770}"/>
    <dgm:cxn modelId="{C7F044C5-811A-4244-88A0-401C7C260232}" srcId="{9D4C2E2D-9E69-4C5D-9EAA-27D9FD4603CD}" destId="{A5968E8D-2E58-4D9F-8347-4C3A6644A671}" srcOrd="1" destOrd="0" parTransId="{14F88B86-01E9-46C7-9BE6-1888494DE5B8}" sibTransId="{19F5E23A-E203-42F9-9054-7B7C18428692}"/>
    <dgm:cxn modelId="{D3FE3544-B1B3-4976-86DC-7FB07D27F390}" srcId="{9D4C2E2D-9E69-4C5D-9EAA-27D9FD4603CD}" destId="{D4844402-EABE-4B7D-816C-7FA28D0E9D70}" srcOrd="0" destOrd="0" parTransId="{AAF39A50-94AB-44B5-BDBD-8A5F99BB18EA}" sibTransId="{6E27C263-D19C-4D4D-9196-7658465B2BED}"/>
    <dgm:cxn modelId="{803F8501-706F-4284-80C8-63D36FE23B4B}" type="presParOf" srcId="{080A78D0-8A04-4467-9007-54FCBF933541}" destId="{647DCD2A-E427-4B48-9CDB-7A593C1AA3F8}" srcOrd="0" destOrd="0" presId="urn:microsoft.com/office/officeart/2005/8/layout/vList3"/>
    <dgm:cxn modelId="{E9752BDD-4B68-400C-9EA4-FFA2B289F2FF}" type="presParOf" srcId="{647DCD2A-E427-4B48-9CDB-7A593C1AA3F8}" destId="{11D3FDD1-3512-4346-BE70-F7C930E5CE48}" srcOrd="0" destOrd="0" presId="urn:microsoft.com/office/officeart/2005/8/layout/vList3"/>
    <dgm:cxn modelId="{46AD3B4C-429E-4A79-92E3-FA4BF6F79229}" type="presParOf" srcId="{647DCD2A-E427-4B48-9CDB-7A593C1AA3F8}" destId="{986100A2-2C67-4A52-BADF-1D6EE6C7AC81}" srcOrd="1" destOrd="0" presId="urn:microsoft.com/office/officeart/2005/8/layout/vList3"/>
    <dgm:cxn modelId="{6CC3C257-3F89-488C-B553-4A9BD4D7949B}" type="presParOf" srcId="{080A78D0-8A04-4467-9007-54FCBF933541}" destId="{73D1D309-E513-44EA-AB7E-FC8010E8207C}" srcOrd="1" destOrd="0" presId="urn:microsoft.com/office/officeart/2005/8/layout/vList3"/>
    <dgm:cxn modelId="{EF51BBA6-A17C-4874-8EB8-0B549D070807}" type="presParOf" srcId="{080A78D0-8A04-4467-9007-54FCBF933541}" destId="{5B5643CE-C12E-4057-A333-B6E2CD7EB63F}" srcOrd="2" destOrd="0" presId="urn:microsoft.com/office/officeart/2005/8/layout/vList3"/>
    <dgm:cxn modelId="{B14E5897-3E76-42C0-8E0E-6E62681AF99E}" type="presParOf" srcId="{5B5643CE-C12E-4057-A333-B6E2CD7EB63F}" destId="{7C83B771-AA4A-462F-8970-7D80A8451489}" srcOrd="0" destOrd="0" presId="urn:microsoft.com/office/officeart/2005/8/layout/vList3"/>
    <dgm:cxn modelId="{57AB3244-B9C8-4D2A-B46D-2F485671AAA7}" type="presParOf" srcId="{5B5643CE-C12E-4057-A333-B6E2CD7EB63F}" destId="{6D645AF4-7BD4-4CAF-B660-3F55535AE19F}" srcOrd="1" destOrd="0" presId="urn:microsoft.com/office/officeart/2005/8/layout/vList3"/>
    <dgm:cxn modelId="{2434633F-D96E-4984-B6BE-B111687F4F2C}" type="presParOf" srcId="{080A78D0-8A04-4467-9007-54FCBF933541}" destId="{0EB3A35D-96C8-40DF-B7F4-7780BFA59084}" srcOrd="3" destOrd="0" presId="urn:microsoft.com/office/officeart/2005/8/layout/vList3"/>
    <dgm:cxn modelId="{5E5D4F29-E64E-40CB-9534-1A81B52A5A53}" type="presParOf" srcId="{080A78D0-8A04-4467-9007-54FCBF933541}" destId="{DDA61F35-2B33-47EF-9EFA-548C35F1D096}" srcOrd="4" destOrd="0" presId="urn:microsoft.com/office/officeart/2005/8/layout/vList3"/>
    <dgm:cxn modelId="{5D3AC3C3-3D52-4CDD-9C93-D5715F053D61}" type="presParOf" srcId="{DDA61F35-2B33-47EF-9EFA-548C35F1D096}" destId="{88767AB5-B69E-45E6-BA09-45AE03FD2F3E}" srcOrd="0" destOrd="0" presId="urn:microsoft.com/office/officeart/2005/8/layout/vList3"/>
    <dgm:cxn modelId="{98157032-1B2D-4D2A-B0E7-240FAB2986B4}" type="presParOf" srcId="{DDA61F35-2B33-47EF-9EFA-548C35F1D096}" destId="{DDFE051E-24D8-43E0-9335-108E62922670}" srcOrd="1" destOrd="0" presId="urn:microsoft.com/office/officeart/2005/8/layout/vList3"/>
  </dgm:cxnLst>
  <dgm:bg>
    <a:noFill/>
  </dgm:bg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1803FBB-C84E-4942-BE33-54CE31CFD632}" type="doc">
      <dgm:prSet loTypeId="urn:microsoft.com/office/officeart/2005/8/layout/h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DE33E9-19B4-4201-A18C-9E4F21243A2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1,0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4143542-4611-4CB8-BF3F-C6E4C37B4F8C}" type="par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332543B-7C01-44CD-8416-9BE2D4FAF4CA}" type="sib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35451BF-C614-4D90-84E6-9043332C01C8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Монтаж «Системы-112»</a:t>
          </a:r>
          <a:endParaRPr lang="ru-RU" sz="12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2FE8C2D-9B4E-4B27-BA65-FAF19FB0CFBB}" type="parTrans" cxnId="{07EFB0D2-95DC-41E5-84BE-E9989139E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D7F6869-954F-43E4-B536-1E226A3830D6}" type="sibTrans" cxnId="{07EFB0D2-95DC-41E5-84BE-E9989139E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609A5AA-E33D-4D4F-8C90-6AA3E169C2E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0,2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EEC2DE8-0999-4CCF-BE6A-474176C49577}" type="par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4D5A6C7-7F62-4650-9760-FA3E91647E58}" type="sib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D385650-497C-44B2-A6CE-FBB091A4641A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Обслуживание системы оповещения</a:t>
          </a:r>
          <a:endParaRPr lang="ru-RU" sz="12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E503B2D-8037-4C3C-A713-525BAF3987C9}" type="parTrans" cxnId="{29A8A449-A8CC-4058-83ED-5F98C2D4C41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9E152C4-7D3A-461B-859E-46CC2E4D6123}" type="sibTrans" cxnId="{29A8A449-A8CC-4058-83ED-5F98C2D4C41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EE43D7C-705E-48F7-85CC-1EB2C77255F6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0,1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BA465BD7-3053-4047-8614-4A8D84D27907}" type="parTrans" cxnId="{3BC94924-C313-4593-B2DB-B4BF6B3AA54F}">
      <dgm:prSet/>
      <dgm:spPr/>
      <dgm:t>
        <a:bodyPr/>
        <a:lstStyle/>
        <a:p>
          <a:endParaRPr lang="ru-RU"/>
        </a:p>
      </dgm:t>
    </dgm:pt>
    <dgm:pt modelId="{B453866F-B251-4196-84C4-EC1EF632B304}" type="sibTrans" cxnId="{3BC94924-C313-4593-B2DB-B4BF6B3AA54F}">
      <dgm:prSet/>
      <dgm:spPr/>
      <dgm:t>
        <a:bodyPr/>
        <a:lstStyle/>
        <a:p>
          <a:endParaRPr lang="ru-RU"/>
        </a:p>
      </dgm:t>
    </dgm:pt>
    <dgm:pt modelId="{111093EA-886B-4F29-8780-49F11C73CF2F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0,5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A5E02104-E5B4-4845-AB57-B64DEEB2D3C4}" type="parTrans" cxnId="{5A622A83-F775-4B56-8FFA-3927BA987A11}">
      <dgm:prSet/>
      <dgm:spPr/>
      <dgm:t>
        <a:bodyPr/>
        <a:lstStyle/>
        <a:p>
          <a:endParaRPr lang="ru-RU"/>
        </a:p>
      </dgm:t>
    </dgm:pt>
    <dgm:pt modelId="{8AB6886A-C768-4EA8-A912-03D8F24B7662}" type="sibTrans" cxnId="{5A622A83-F775-4B56-8FFA-3927BA987A11}">
      <dgm:prSet/>
      <dgm:spPr/>
      <dgm:t>
        <a:bodyPr/>
        <a:lstStyle/>
        <a:p>
          <a:endParaRPr lang="ru-RU"/>
        </a:p>
      </dgm:t>
    </dgm:pt>
    <dgm:pt modelId="{38BB6135-ACF3-4BF0-921F-591DDF7C7C99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0,2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B7284B17-E991-4D02-A44C-751CB29F453A}" type="parTrans" cxnId="{16D27C9A-B0BC-451F-B749-28D31DBD64A2}">
      <dgm:prSet/>
      <dgm:spPr/>
      <dgm:t>
        <a:bodyPr/>
        <a:lstStyle/>
        <a:p>
          <a:endParaRPr lang="ru-RU"/>
        </a:p>
      </dgm:t>
    </dgm:pt>
    <dgm:pt modelId="{3D96CA00-DB0E-4CDE-8DBD-E72240E59A47}" type="sibTrans" cxnId="{16D27C9A-B0BC-451F-B749-28D31DBD64A2}">
      <dgm:prSet/>
      <dgm:spPr/>
      <dgm:t>
        <a:bodyPr/>
        <a:lstStyle/>
        <a:p>
          <a:endParaRPr lang="ru-RU"/>
        </a:p>
      </dgm:t>
    </dgm:pt>
    <dgm:pt modelId="{9CD6820E-431C-40C1-98A1-AE5EE8C726B7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17,5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04612239-DBB2-48FE-8AB1-23D39C733FF4}" type="parTrans" cxnId="{46298EFD-2AB9-466A-8628-68740C7F7376}">
      <dgm:prSet/>
      <dgm:spPr/>
      <dgm:t>
        <a:bodyPr/>
        <a:lstStyle/>
        <a:p>
          <a:endParaRPr lang="ru-RU"/>
        </a:p>
      </dgm:t>
    </dgm:pt>
    <dgm:pt modelId="{122180CB-F9CC-41A2-8019-B734927D3A3C}" type="sibTrans" cxnId="{46298EFD-2AB9-466A-8628-68740C7F7376}">
      <dgm:prSet/>
      <dgm:spPr/>
      <dgm:t>
        <a:bodyPr/>
        <a:lstStyle/>
        <a:p>
          <a:endParaRPr lang="ru-RU"/>
        </a:p>
      </dgm:t>
    </dgm:pt>
    <dgm:pt modelId="{157D2694-B4A0-47B4-92E7-15147EC77AAD}">
      <dgm:prSet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Подготовка к действиям в ЧС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94A852F-3AD8-4A58-94B9-12FD40CCD6B3}" type="parTrans" cxnId="{4BBE14B0-9A7C-429A-B2FA-C5E49A26C166}">
      <dgm:prSet/>
      <dgm:spPr/>
      <dgm:t>
        <a:bodyPr/>
        <a:lstStyle/>
        <a:p>
          <a:endParaRPr lang="ru-RU"/>
        </a:p>
      </dgm:t>
    </dgm:pt>
    <dgm:pt modelId="{7D266452-59CB-4F36-B25F-80FB8DC2C6AF}" type="sibTrans" cxnId="{4BBE14B0-9A7C-429A-B2FA-C5E49A26C166}">
      <dgm:prSet/>
      <dgm:spPr/>
      <dgm:t>
        <a:bodyPr/>
        <a:lstStyle/>
        <a:p>
          <a:endParaRPr lang="ru-RU"/>
        </a:p>
      </dgm:t>
    </dgm:pt>
    <dgm:pt modelId="{76E393AA-54C0-4DD8-8BB5-A20C0ED35EDA}">
      <dgm:prSet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Резервный фонд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BA7F451-9D90-48F8-B3FA-C60F9ED79548}" type="parTrans" cxnId="{B1802541-3C90-4E64-B0A3-2F52AD96AA6F}">
      <dgm:prSet/>
      <dgm:spPr/>
      <dgm:t>
        <a:bodyPr/>
        <a:lstStyle/>
        <a:p>
          <a:endParaRPr lang="ru-RU"/>
        </a:p>
      </dgm:t>
    </dgm:pt>
    <dgm:pt modelId="{F6213978-29CC-4171-AFF3-E8379C505121}" type="sibTrans" cxnId="{B1802541-3C90-4E64-B0A3-2F52AD96AA6F}">
      <dgm:prSet/>
      <dgm:spPr/>
      <dgm:t>
        <a:bodyPr/>
        <a:lstStyle/>
        <a:p>
          <a:endParaRPr lang="ru-RU"/>
        </a:p>
      </dgm:t>
    </dgm:pt>
    <dgm:pt modelId="{6B104987-66A0-4EFD-8914-80D93F2D3BE7}">
      <dgm:prSet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Проведение мероприятий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94A5DBF-7A4E-4A55-B50D-4A508BE911F8}" type="parTrans" cxnId="{8FF81C0E-7C49-4BA4-8383-2CEAA626B0A0}">
      <dgm:prSet/>
      <dgm:spPr/>
      <dgm:t>
        <a:bodyPr/>
        <a:lstStyle/>
        <a:p>
          <a:endParaRPr lang="ru-RU"/>
        </a:p>
      </dgm:t>
    </dgm:pt>
    <dgm:pt modelId="{4DDF4BD3-8F36-4438-86A1-C306E9A73F50}" type="sibTrans" cxnId="{8FF81C0E-7C49-4BA4-8383-2CEAA626B0A0}">
      <dgm:prSet/>
      <dgm:spPr/>
      <dgm:t>
        <a:bodyPr/>
        <a:lstStyle/>
        <a:p>
          <a:endParaRPr lang="ru-RU"/>
        </a:p>
      </dgm:t>
    </dgm:pt>
    <dgm:pt modelId="{5F73FB49-40A5-429C-9610-CCCDC6A65797}">
      <dgm:prSet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Обеспечение деятельности МКУ «ЕДДС»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FF44598-2E21-4FAA-AE43-0230A3A82444}" type="parTrans" cxnId="{8954114A-2EB1-4B04-9CA5-60BD2859432A}">
      <dgm:prSet/>
      <dgm:spPr/>
      <dgm:t>
        <a:bodyPr/>
        <a:lstStyle/>
        <a:p>
          <a:endParaRPr lang="ru-RU"/>
        </a:p>
      </dgm:t>
    </dgm:pt>
    <dgm:pt modelId="{1C2D310D-EE04-42BD-8D1B-0EDA2E5C9B91}" type="sibTrans" cxnId="{8954114A-2EB1-4B04-9CA5-60BD2859432A}">
      <dgm:prSet/>
      <dgm:spPr/>
      <dgm:t>
        <a:bodyPr/>
        <a:lstStyle/>
        <a:p>
          <a:endParaRPr lang="ru-RU"/>
        </a:p>
      </dgm:t>
    </dgm:pt>
    <dgm:pt modelId="{56136C05-CB2A-44ED-B13F-02BADF30D46D}" type="pres">
      <dgm:prSet presAssocID="{11803FBB-C84E-4942-BE33-54CE31CFD6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7959E4-030D-4C60-81F6-F981B6CC8380}" type="pres">
      <dgm:prSet presAssocID="{11803FBB-C84E-4942-BE33-54CE31CFD632}" presName="tSp" presStyleCnt="0"/>
      <dgm:spPr/>
    </dgm:pt>
    <dgm:pt modelId="{655B3646-E513-4136-966B-79C58925896F}" type="pres">
      <dgm:prSet presAssocID="{11803FBB-C84E-4942-BE33-54CE31CFD632}" presName="bSp" presStyleCnt="0"/>
      <dgm:spPr/>
    </dgm:pt>
    <dgm:pt modelId="{3C28D0A5-7573-4196-8026-AE572E9413A5}" type="pres">
      <dgm:prSet presAssocID="{11803FBB-C84E-4942-BE33-54CE31CFD632}" presName="process" presStyleCnt="0"/>
      <dgm:spPr/>
    </dgm:pt>
    <dgm:pt modelId="{4162B25A-F28E-4C0F-BC5B-11A42A6F3E9A}" type="pres">
      <dgm:prSet presAssocID="{03DE33E9-19B4-4201-A18C-9E4F21243A22}" presName="composite1" presStyleCnt="0"/>
      <dgm:spPr/>
    </dgm:pt>
    <dgm:pt modelId="{4432DD75-6899-45CE-A7D7-3964429809CC}" type="pres">
      <dgm:prSet presAssocID="{03DE33E9-19B4-4201-A18C-9E4F21243A22}" presName="dummyNode1" presStyleLbl="node1" presStyleIdx="0" presStyleCnt="6"/>
      <dgm:spPr/>
    </dgm:pt>
    <dgm:pt modelId="{4500B05F-BC4D-43A0-A4AD-E2F735D3D49A}" type="pres">
      <dgm:prSet presAssocID="{03DE33E9-19B4-4201-A18C-9E4F21243A22}" presName="childNode1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0E235-C20F-402C-8910-792BEA4F0853}" type="pres">
      <dgm:prSet presAssocID="{03DE33E9-19B4-4201-A18C-9E4F21243A22}" presName="childNode1tx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E4C51-1B9C-4952-874C-7DBE3317C3F5}" type="pres">
      <dgm:prSet presAssocID="{03DE33E9-19B4-4201-A18C-9E4F21243A22}" presName="parentNode1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DBFB5-AA2B-45D2-BF5A-A310D086C440}" type="pres">
      <dgm:prSet presAssocID="{03DE33E9-19B4-4201-A18C-9E4F21243A22}" presName="connSite1" presStyleCnt="0"/>
      <dgm:spPr/>
    </dgm:pt>
    <dgm:pt modelId="{40D079E4-7E85-470D-AF36-031A49CB6615}" type="pres">
      <dgm:prSet presAssocID="{3332543B-7C01-44CD-8416-9BE2D4FAF4CA}" presName="Name9" presStyleLbl="sibTrans2D1" presStyleIdx="0" presStyleCnt="5" custLinFactNeighborX="3775" custLinFactNeighborY="-9101"/>
      <dgm:spPr/>
      <dgm:t>
        <a:bodyPr/>
        <a:lstStyle/>
        <a:p>
          <a:endParaRPr lang="ru-RU"/>
        </a:p>
      </dgm:t>
    </dgm:pt>
    <dgm:pt modelId="{AC561E20-69D1-469C-B4ED-65AAB0487D11}" type="pres">
      <dgm:prSet presAssocID="{B609A5AA-E33D-4D4F-8C90-6AA3E169C2E0}" presName="composite2" presStyleCnt="0"/>
      <dgm:spPr/>
    </dgm:pt>
    <dgm:pt modelId="{66B5024C-2CF3-4012-8BAD-61AB16F80687}" type="pres">
      <dgm:prSet presAssocID="{B609A5AA-E33D-4D4F-8C90-6AA3E169C2E0}" presName="dummyNode2" presStyleLbl="node1" presStyleIdx="0" presStyleCnt="6"/>
      <dgm:spPr/>
    </dgm:pt>
    <dgm:pt modelId="{D5175C96-2E33-4912-BED2-FBED1F2F974C}" type="pres">
      <dgm:prSet presAssocID="{B609A5AA-E33D-4D4F-8C90-6AA3E169C2E0}" presName="childNode2" presStyleLbl="bgAcc1" presStyleIdx="1" presStyleCnt="6" custScaleX="109648" custLinFactNeighborX="-9099" custLinFactNeighborY="1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5EC30-2100-4132-BEED-B3095510A496}" type="pres">
      <dgm:prSet presAssocID="{B609A5AA-E33D-4D4F-8C90-6AA3E169C2E0}" presName="childNode2tx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357BC-EE33-4856-82CA-D5EA4D9A010C}" type="pres">
      <dgm:prSet presAssocID="{B609A5AA-E33D-4D4F-8C90-6AA3E169C2E0}" presName="parentNode2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CC014-CF71-4E2A-89A9-37E91E9FC8B3}" type="pres">
      <dgm:prSet presAssocID="{B609A5AA-E33D-4D4F-8C90-6AA3E169C2E0}" presName="connSite2" presStyleCnt="0"/>
      <dgm:spPr/>
    </dgm:pt>
    <dgm:pt modelId="{74C7EC2D-3579-44C0-8F90-7ED77E33D166}" type="pres">
      <dgm:prSet presAssocID="{34D5A6C7-7F62-4650-9760-FA3E91647E58}" presName="Name18" presStyleLbl="sibTrans2D1" presStyleIdx="1" presStyleCnt="5" custLinFactNeighborX="829" custLinFactNeighborY="9304"/>
      <dgm:spPr/>
      <dgm:t>
        <a:bodyPr/>
        <a:lstStyle/>
        <a:p>
          <a:endParaRPr lang="ru-RU"/>
        </a:p>
      </dgm:t>
    </dgm:pt>
    <dgm:pt modelId="{9543F012-EFBF-49D4-A61B-B40007280087}" type="pres">
      <dgm:prSet presAssocID="{BEE43D7C-705E-48F7-85CC-1EB2C77255F6}" presName="composite1" presStyleCnt="0"/>
      <dgm:spPr/>
    </dgm:pt>
    <dgm:pt modelId="{C794B885-4066-4FFF-9CB6-7D8EF0CD456E}" type="pres">
      <dgm:prSet presAssocID="{BEE43D7C-705E-48F7-85CC-1EB2C77255F6}" presName="dummyNode1" presStyleLbl="node1" presStyleIdx="1" presStyleCnt="6"/>
      <dgm:spPr/>
    </dgm:pt>
    <dgm:pt modelId="{A64684DC-CE57-476A-B5B3-1B15890578A8}" type="pres">
      <dgm:prSet presAssocID="{BEE43D7C-705E-48F7-85CC-1EB2C77255F6}" presName="childNode1" presStyleLbl="bgAcc1" presStyleIdx="2" presStyleCnt="6" custScaleX="109451" custLinFactNeighborX="-4937" custLinFactNeighborY="1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70A38-02E9-49FF-BC64-6C01A8BCC3AD}" type="pres">
      <dgm:prSet presAssocID="{BEE43D7C-705E-48F7-85CC-1EB2C77255F6}" presName="childNode1tx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14999-8EDA-40C0-84AD-F6E4FA76B486}" type="pres">
      <dgm:prSet presAssocID="{BEE43D7C-705E-48F7-85CC-1EB2C77255F6}" presName="parentNode1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FD205C-C82C-4D75-BF85-E5AE75474E21}" type="pres">
      <dgm:prSet presAssocID="{BEE43D7C-705E-48F7-85CC-1EB2C77255F6}" presName="connSite1" presStyleCnt="0"/>
      <dgm:spPr/>
    </dgm:pt>
    <dgm:pt modelId="{D1FA8AC3-5648-4704-83A3-FD9B4B23DEB7}" type="pres">
      <dgm:prSet presAssocID="{B453866F-B251-4196-84C4-EC1EF632B304}" presName="Name9" presStyleLbl="sibTrans2D1" presStyleIdx="2" presStyleCnt="5" custLinFactNeighborX="1251" custLinFactNeighborY="-9101"/>
      <dgm:spPr/>
      <dgm:t>
        <a:bodyPr/>
        <a:lstStyle/>
        <a:p>
          <a:endParaRPr lang="ru-RU"/>
        </a:p>
      </dgm:t>
    </dgm:pt>
    <dgm:pt modelId="{173B0A03-9C3D-4239-BBF4-EA7015B51C1A}" type="pres">
      <dgm:prSet presAssocID="{111093EA-886B-4F29-8780-49F11C73CF2F}" presName="composite2" presStyleCnt="0"/>
      <dgm:spPr/>
    </dgm:pt>
    <dgm:pt modelId="{32C62B9A-E031-43B5-BDBE-308C3E8687C0}" type="pres">
      <dgm:prSet presAssocID="{111093EA-886B-4F29-8780-49F11C73CF2F}" presName="dummyNode2" presStyleLbl="node1" presStyleIdx="2" presStyleCnt="6"/>
      <dgm:spPr/>
    </dgm:pt>
    <dgm:pt modelId="{BDC23124-9D50-4639-81D4-92BC996588E2}" type="pres">
      <dgm:prSet presAssocID="{111093EA-886B-4F29-8780-49F11C73CF2F}" presName="childNode2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A1B38-721A-47EE-951D-C213325B4617}" type="pres">
      <dgm:prSet presAssocID="{111093EA-886B-4F29-8780-49F11C73CF2F}" presName="childNode2tx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39543-E61C-458E-ABDE-0E6CA0A0CF69}" type="pres">
      <dgm:prSet presAssocID="{111093EA-886B-4F29-8780-49F11C73CF2F}" presName="parentNode2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D83D9-78EF-473B-B406-050D8664322B}" type="pres">
      <dgm:prSet presAssocID="{111093EA-886B-4F29-8780-49F11C73CF2F}" presName="connSite2" presStyleCnt="0"/>
      <dgm:spPr/>
    </dgm:pt>
    <dgm:pt modelId="{C083B8A5-25D6-4708-9670-EA62E286C0D3}" type="pres">
      <dgm:prSet presAssocID="{8AB6886A-C768-4EA8-A912-03D8F24B7662}" presName="Name18" presStyleLbl="sibTrans2D1" presStyleIdx="3" presStyleCnt="5" custLinFactNeighborX="2572" custLinFactNeighborY="9304"/>
      <dgm:spPr/>
      <dgm:t>
        <a:bodyPr/>
        <a:lstStyle/>
        <a:p>
          <a:endParaRPr lang="ru-RU"/>
        </a:p>
      </dgm:t>
    </dgm:pt>
    <dgm:pt modelId="{96CFA405-6268-4E6B-9241-88149A8DDF8E}" type="pres">
      <dgm:prSet presAssocID="{38BB6135-ACF3-4BF0-921F-591DDF7C7C99}" presName="composite1" presStyleCnt="0"/>
      <dgm:spPr/>
    </dgm:pt>
    <dgm:pt modelId="{C1D10C8B-FC78-4357-8E97-EF803D2B7CA1}" type="pres">
      <dgm:prSet presAssocID="{38BB6135-ACF3-4BF0-921F-591DDF7C7C99}" presName="dummyNode1" presStyleLbl="node1" presStyleIdx="3" presStyleCnt="6"/>
      <dgm:spPr/>
    </dgm:pt>
    <dgm:pt modelId="{91F13784-268D-4CFD-B926-3BAF7E5C6FAD}" type="pres">
      <dgm:prSet presAssocID="{38BB6135-ACF3-4BF0-921F-591DDF7C7C99}" presName="childNode1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116C63-B483-4D81-9415-886E73DD40DF}" type="pres">
      <dgm:prSet presAssocID="{38BB6135-ACF3-4BF0-921F-591DDF7C7C99}" presName="childNode1tx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E8421A-86FB-46B9-9DC0-7F7C4A0F7527}" type="pres">
      <dgm:prSet presAssocID="{38BB6135-ACF3-4BF0-921F-591DDF7C7C99}" presName="parentNode1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3C785-7954-4CFC-94C1-A8A712DFBD33}" type="pres">
      <dgm:prSet presAssocID="{38BB6135-ACF3-4BF0-921F-591DDF7C7C99}" presName="connSite1" presStyleCnt="0"/>
      <dgm:spPr/>
    </dgm:pt>
    <dgm:pt modelId="{60BDBB82-BD82-4100-83DD-C607CCCB4012}" type="pres">
      <dgm:prSet presAssocID="{3D96CA00-DB0E-4CDE-8DBD-E72240E59A47}" presName="Name9" presStyleLbl="sibTrans2D1" presStyleIdx="4" presStyleCnt="5" custLinFactNeighborX="3156" custLinFactNeighborY="-9101"/>
      <dgm:spPr/>
      <dgm:t>
        <a:bodyPr/>
        <a:lstStyle/>
        <a:p>
          <a:endParaRPr lang="ru-RU"/>
        </a:p>
      </dgm:t>
    </dgm:pt>
    <dgm:pt modelId="{7BFDA4D4-82B3-4BE8-B106-0B5093BC2CF3}" type="pres">
      <dgm:prSet presAssocID="{9CD6820E-431C-40C1-98A1-AE5EE8C726B7}" presName="composite2" presStyleCnt="0"/>
      <dgm:spPr/>
    </dgm:pt>
    <dgm:pt modelId="{4D8487AF-1CC3-463E-8DF2-A6D86520530D}" type="pres">
      <dgm:prSet presAssocID="{9CD6820E-431C-40C1-98A1-AE5EE8C726B7}" presName="dummyNode2" presStyleLbl="node1" presStyleIdx="4" presStyleCnt="6"/>
      <dgm:spPr/>
    </dgm:pt>
    <dgm:pt modelId="{37F42FA0-03E6-48C5-80BE-4DA24A564172}" type="pres">
      <dgm:prSet presAssocID="{9CD6820E-431C-40C1-98A1-AE5EE8C726B7}" presName="childNode2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BFD9C-E523-43DB-B8A6-39C180E94172}" type="pres">
      <dgm:prSet presAssocID="{9CD6820E-431C-40C1-98A1-AE5EE8C726B7}" presName="childNode2tx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7F703-CBE0-4CCC-83B7-0392A8B09611}" type="pres">
      <dgm:prSet presAssocID="{9CD6820E-431C-40C1-98A1-AE5EE8C726B7}" presName="parentNode2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6A3B0-1064-4AE0-92F2-75D31B259492}" type="pres">
      <dgm:prSet presAssocID="{9CD6820E-431C-40C1-98A1-AE5EE8C726B7}" presName="connSite2" presStyleCnt="0"/>
      <dgm:spPr/>
    </dgm:pt>
  </dgm:ptLst>
  <dgm:cxnLst>
    <dgm:cxn modelId="{CAD752CE-57D9-455E-B2E7-E9D85B7EC178}" type="presOf" srcId="{76E393AA-54C0-4DD8-8BB5-A20C0ED35EDA}" destId="{BDC23124-9D50-4639-81D4-92BC996588E2}" srcOrd="0" destOrd="0" presId="urn:microsoft.com/office/officeart/2005/8/layout/hProcess4"/>
    <dgm:cxn modelId="{3BC94924-C313-4593-B2DB-B4BF6B3AA54F}" srcId="{11803FBB-C84E-4942-BE33-54CE31CFD632}" destId="{BEE43D7C-705E-48F7-85CC-1EB2C77255F6}" srcOrd="2" destOrd="0" parTransId="{BA465BD7-3053-4047-8614-4A8D84D27907}" sibTransId="{B453866F-B251-4196-84C4-EC1EF632B304}"/>
    <dgm:cxn modelId="{3DF62AD0-AAAF-45FF-8F63-EAE721561E74}" type="presOf" srcId="{9D385650-497C-44B2-A6CE-FBB091A4641A}" destId="{EF55EC30-2100-4132-BEED-B3095510A496}" srcOrd="1" destOrd="0" presId="urn:microsoft.com/office/officeart/2005/8/layout/hProcess4"/>
    <dgm:cxn modelId="{85A58621-77C2-46DB-BAAB-50EB77B4A9C8}" type="presOf" srcId="{11803FBB-C84E-4942-BE33-54CE31CFD632}" destId="{56136C05-CB2A-44ED-B13F-02BADF30D46D}" srcOrd="0" destOrd="0" presId="urn:microsoft.com/office/officeart/2005/8/layout/hProcess4"/>
    <dgm:cxn modelId="{E083D00B-583C-4487-BB70-AAF7C5400FCD}" type="presOf" srcId="{03DE33E9-19B4-4201-A18C-9E4F21243A22}" destId="{D63E4C51-1B9C-4952-874C-7DBE3317C3F5}" srcOrd="0" destOrd="0" presId="urn:microsoft.com/office/officeart/2005/8/layout/hProcess4"/>
    <dgm:cxn modelId="{6CC24158-DF6E-4E4C-8EFE-9A7E2B6242F7}" type="presOf" srcId="{B453866F-B251-4196-84C4-EC1EF632B304}" destId="{D1FA8AC3-5648-4704-83A3-FD9B4B23DEB7}" srcOrd="0" destOrd="0" presId="urn:microsoft.com/office/officeart/2005/8/layout/hProcess4"/>
    <dgm:cxn modelId="{DBD7BD58-D152-4DF7-B1ED-5372075E5108}" type="presOf" srcId="{3D96CA00-DB0E-4CDE-8DBD-E72240E59A47}" destId="{60BDBB82-BD82-4100-83DD-C607CCCB4012}" srcOrd="0" destOrd="0" presId="urn:microsoft.com/office/officeart/2005/8/layout/hProcess4"/>
    <dgm:cxn modelId="{D635C66B-CFE6-4994-A2AB-A3FA61EDB00B}" type="presOf" srcId="{76E393AA-54C0-4DD8-8BB5-A20C0ED35EDA}" destId="{2D1A1B38-721A-47EE-951D-C213325B4617}" srcOrd="1" destOrd="0" presId="urn:microsoft.com/office/officeart/2005/8/layout/hProcess4"/>
    <dgm:cxn modelId="{ADB94723-0466-4250-9EB8-79BACD3D50F5}" type="presOf" srcId="{9CD6820E-431C-40C1-98A1-AE5EE8C726B7}" destId="{F207F703-CBE0-4CCC-83B7-0392A8B09611}" srcOrd="0" destOrd="0" presId="urn:microsoft.com/office/officeart/2005/8/layout/hProcess4"/>
    <dgm:cxn modelId="{CC27AFA6-D023-423A-A904-2774725E51BB}" type="presOf" srcId="{157D2694-B4A0-47B4-92E7-15147EC77AAD}" destId="{A5170A38-02E9-49FF-BC64-6C01A8BCC3AD}" srcOrd="1" destOrd="0" presId="urn:microsoft.com/office/officeart/2005/8/layout/hProcess4"/>
    <dgm:cxn modelId="{B1802541-3C90-4E64-B0A3-2F52AD96AA6F}" srcId="{111093EA-886B-4F29-8780-49F11C73CF2F}" destId="{76E393AA-54C0-4DD8-8BB5-A20C0ED35EDA}" srcOrd="0" destOrd="0" parTransId="{9BA7F451-9D90-48F8-B3FA-C60F9ED79548}" sibTransId="{F6213978-29CC-4171-AFF3-E8379C505121}"/>
    <dgm:cxn modelId="{C000F11D-4B7B-4970-9215-1569B67B6DB4}" type="presOf" srcId="{157D2694-B4A0-47B4-92E7-15147EC77AAD}" destId="{A64684DC-CE57-476A-B5B3-1B15890578A8}" srcOrd="0" destOrd="0" presId="urn:microsoft.com/office/officeart/2005/8/layout/hProcess4"/>
    <dgm:cxn modelId="{46298EFD-2AB9-466A-8628-68740C7F7376}" srcId="{11803FBB-C84E-4942-BE33-54CE31CFD632}" destId="{9CD6820E-431C-40C1-98A1-AE5EE8C726B7}" srcOrd="5" destOrd="0" parTransId="{04612239-DBB2-48FE-8AB1-23D39C733FF4}" sibTransId="{122180CB-F9CC-41A2-8019-B734927D3A3C}"/>
    <dgm:cxn modelId="{F584BEE2-EADF-4C66-B250-F5310522E1B3}" type="presOf" srcId="{6B104987-66A0-4EFD-8914-80D93F2D3BE7}" destId="{01116C63-B483-4D81-9415-886E73DD40DF}" srcOrd="1" destOrd="0" presId="urn:microsoft.com/office/officeart/2005/8/layout/hProcess4"/>
    <dgm:cxn modelId="{16537996-C620-46AD-9677-32A72542A17C}" type="presOf" srcId="{5F73FB49-40A5-429C-9610-CCCDC6A65797}" destId="{37F42FA0-03E6-48C5-80BE-4DA24A564172}" srcOrd="0" destOrd="0" presId="urn:microsoft.com/office/officeart/2005/8/layout/hProcess4"/>
    <dgm:cxn modelId="{E7AA5F87-0FA3-44AD-868B-F004BB951A97}" type="presOf" srcId="{3332543B-7C01-44CD-8416-9BE2D4FAF4CA}" destId="{40D079E4-7E85-470D-AF36-031A49CB6615}" srcOrd="0" destOrd="0" presId="urn:microsoft.com/office/officeart/2005/8/layout/hProcess4"/>
    <dgm:cxn modelId="{D8E7E3CC-67C8-4152-B6A9-AC80799EC543}" type="presOf" srcId="{38BB6135-ACF3-4BF0-921F-591DDF7C7C99}" destId="{F2E8421A-86FB-46B9-9DC0-7F7C4A0F7527}" srcOrd="0" destOrd="0" presId="urn:microsoft.com/office/officeart/2005/8/layout/hProcess4"/>
    <dgm:cxn modelId="{16D27C9A-B0BC-451F-B749-28D31DBD64A2}" srcId="{11803FBB-C84E-4942-BE33-54CE31CFD632}" destId="{38BB6135-ACF3-4BF0-921F-591DDF7C7C99}" srcOrd="4" destOrd="0" parTransId="{B7284B17-E991-4D02-A44C-751CB29F453A}" sibTransId="{3D96CA00-DB0E-4CDE-8DBD-E72240E59A47}"/>
    <dgm:cxn modelId="{131091E3-AA42-42FA-B1BC-FAAEFF644E02}" srcId="{11803FBB-C84E-4942-BE33-54CE31CFD632}" destId="{B609A5AA-E33D-4D4F-8C90-6AA3E169C2E0}" srcOrd="1" destOrd="0" parTransId="{9EEC2DE8-0999-4CCF-BE6A-474176C49577}" sibTransId="{34D5A6C7-7F62-4650-9760-FA3E91647E58}"/>
    <dgm:cxn modelId="{D265CE38-9417-49EC-8351-189AB5A84FDF}" type="presOf" srcId="{B609A5AA-E33D-4D4F-8C90-6AA3E169C2E0}" destId="{0D4357BC-EE33-4856-82CA-D5EA4D9A010C}" srcOrd="0" destOrd="0" presId="urn:microsoft.com/office/officeart/2005/8/layout/hProcess4"/>
    <dgm:cxn modelId="{628C4D84-24F6-4435-91CF-A7BEA099D31D}" type="presOf" srcId="{8AB6886A-C768-4EA8-A912-03D8F24B7662}" destId="{C083B8A5-25D6-4708-9670-EA62E286C0D3}" srcOrd="0" destOrd="0" presId="urn:microsoft.com/office/officeart/2005/8/layout/hProcess4"/>
    <dgm:cxn modelId="{8954114A-2EB1-4B04-9CA5-60BD2859432A}" srcId="{9CD6820E-431C-40C1-98A1-AE5EE8C726B7}" destId="{5F73FB49-40A5-429C-9610-CCCDC6A65797}" srcOrd="0" destOrd="0" parTransId="{AFF44598-2E21-4FAA-AE43-0230A3A82444}" sibTransId="{1C2D310D-EE04-42BD-8D1B-0EDA2E5C9B91}"/>
    <dgm:cxn modelId="{7BA42F37-6558-409B-95B5-36A4E3418A22}" type="presOf" srcId="{9D385650-497C-44B2-A6CE-FBB091A4641A}" destId="{D5175C96-2E33-4912-BED2-FBED1F2F974C}" srcOrd="0" destOrd="0" presId="urn:microsoft.com/office/officeart/2005/8/layout/hProcess4"/>
    <dgm:cxn modelId="{5A622A83-F775-4B56-8FFA-3927BA987A11}" srcId="{11803FBB-C84E-4942-BE33-54CE31CFD632}" destId="{111093EA-886B-4F29-8780-49F11C73CF2F}" srcOrd="3" destOrd="0" parTransId="{A5E02104-E5B4-4845-AB57-B64DEEB2D3C4}" sibTransId="{8AB6886A-C768-4EA8-A912-03D8F24B7662}"/>
    <dgm:cxn modelId="{2D127E05-1BB2-471B-92FB-076A44524CE6}" type="presOf" srcId="{935451BF-C614-4D90-84E6-9043332C01C8}" destId="{4500B05F-BC4D-43A0-A4AD-E2F735D3D49A}" srcOrd="0" destOrd="0" presId="urn:microsoft.com/office/officeart/2005/8/layout/hProcess4"/>
    <dgm:cxn modelId="{3021EEA9-6F27-4813-935F-6FFFD64F4AA5}" type="presOf" srcId="{5F73FB49-40A5-429C-9610-CCCDC6A65797}" destId="{077BFD9C-E523-43DB-B8A6-39C180E94172}" srcOrd="1" destOrd="0" presId="urn:microsoft.com/office/officeart/2005/8/layout/hProcess4"/>
    <dgm:cxn modelId="{0F6BA097-5DFE-4FB1-961F-9F9E31465A67}" type="presOf" srcId="{34D5A6C7-7F62-4650-9760-FA3E91647E58}" destId="{74C7EC2D-3579-44C0-8F90-7ED77E33D166}" srcOrd="0" destOrd="0" presId="urn:microsoft.com/office/officeart/2005/8/layout/hProcess4"/>
    <dgm:cxn modelId="{29A8A449-A8CC-4058-83ED-5F98C2D4C41F}" srcId="{B609A5AA-E33D-4D4F-8C90-6AA3E169C2E0}" destId="{9D385650-497C-44B2-A6CE-FBB091A4641A}" srcOrd="0" destOrd="0" parTransId="{0E503B2D-8037-4C3C-A713-525BAF3987C9}" sibTransId="{D9E152C4-7D3A-461B-859E-46CC2E4D6123}"/>
    <dgm:cxn modelId="{8FF81C0E-7C49-4BA4-8383-2CEAA626B0A0}" srcId="{38BB6135-ACF3-4BF0-921F-591DDF7C7C99}" destId="{6B104987-66A0-4EFD-8914-80D93F2D3BE7}" srcOrd="0" destOrd="0" parTransId="{994A5DBF-7A4E-4A55-B50D-4A508BE911F8}" sibTransId="{4DDF4BD3-8F36-4438-86A1-C306E9A73F50}"/>
    <dgm:cxn modelId="{E62BB357-5C2B-4B90-B56C-3CA0ACA95221}" type="presOf" srcId="{935451BF-C614-4D90-84E6-9043332C01C8}" destId="{8AF0E235-C20F-402C-8910-792BEA4F0853}" srcOrd="1" destOrd="0" presId="urn:microsoft.com/office/officeart/2005/8/layout/hProcess4"/>
    <dgm:cxn modelId="{07EFB0D2-95DC-41E5-84BE-E9989139ED99}" srcId="{03DE33E9-19B4-4201-A18C-9E4F21243A22}" destId="{935451BF-C614-4D90-84E6-9043332C01C8}" srcOrd="0" destOrd="0" parTransId="{62FE8C2D-9B4E-4B27-BA65-FAF19FB0CFBB}" sibTransId="{0D7F6869-954F-43E4-B536-1E226A3830D6}"/>
    <dgm:cxn modelId="{F14E7379-38D5-4F19-95B1-51411F4BE313}" type="presOf" srcId="{BEE43D7C-705E-48F7-85CC-1EB2C77255F6}" destId="{16814999-8EDA-40C0-84AD-F6E4FA76B486}" srcOrd="0" destOrd="0" presId="urn:microsoft.com/office/officeart/2005/8/layout/hProcess4"/>
    <dgm:cxn modelId="{F97E9A13-C687-440B-AEA2-37D7A7568D00}" type="presOf" srcId="{6B104987-66A0-4EFD-8914-80D93F2D3BE7}" destId="{91F13784-268D-4CFD-B926-3BAF7E5C6FAD}" srcOrd="0" destOrd="0" presId="urn:microsoft.com/office/officeart/2005/8/layout/hProcess4"/>
    <dgm:cxn modelId="{D5000038-6D2A-4EA4-9693-36BB1614383D}" type="presOf" srcId="{111093EA-886B-4F29-8780-49F11C73CF2F}" destId="{41D39543-E61C-458E-ABDE-0E6CA0A0CF69}" srcOrd="0" destOrd="0" presId="urn:microsoft.com/office/officeart/2005/8/layout/hProcess4"/>
    <dgm:cxn modelId="{4BBE14B0-9A7C-429A-B2FA-C5E49A26C166}" srcId="{BEE43D7C-705E-48F7-85CC-1EB2C77255F6}" destId="{157D2694-B4A0-47B4-92E7-15147EC77AAD}" srcOrd="0" destOrd="0" parTransId="{E94A852F-3AD8-4A58-94B9-12FD40CCD6B3}" sibTransId="{7D266452-59CB-4F36-B25F-80FB8DC2C6AF}"/>
    <dgm:cxn modelId="{B5B9D889-852D-48DC-A4E7-B80D84B43D71}" srcId="{11803FBB-C84E-4942-BE33-54CE31CFD632}" destId="{03DE33E9-19B4-4201-A18C-9E4F21243A22}" srcOrd="0" destOrd="0" parTransId="{54143542-4611-4CB8-BF3F-C6E4C37B4F8C}" sibTransId="{3332543B-7C01-44CD-8416-9BE2D4FAF4CA}"/>
    <dgm:cxn modelId="{4BD1EB7F-C734-41E1-86B7-777136007624}" type="presParOf" srcId="{56136C05-CB2A-44ED-B13F-02BADF30D46D}" destId="{F67959E4-030D-4C60-81F6-F981B6CC8380}" srcOrd="0" destOrd="0" presId="urn:microsoft.com/office/officeart/2005/8/layout/hProcess4"/>
    <dgm:cxn modelId="{AD1A8B0A-7B3F-41A6-9B88-BE85BC7BDA78}" type="presParOf" srcId="{56136C05-CB2A-44ED-B13F-02BADF30D46D}" destId="{655B3646-E513-4136-966B-79C58925896F}" srcOrd="1" destOrd="0" presId="urn:microsoft.com/office/officeart/2005/8/layout/hProcess4"/>
    <dgm:cxn modelId="{9D821B83-731B-46A5-AA25-23E0B51CB3F5}" type="presParOf" srcId="{56136C05-CB2A-44ED-B13F-02BADF30D46D}" destId="{3C28D0A5-7573-4196-8026-AE572E9413A5}" srcOrd="2" destOrd="0" presId="urn:microsoft.com/office/officeart/2005/8/layout/hProcess4"/>
    <dgm:cxn modelId="{E85F53A3-60D6-40B6-9CCB-08CC5114271B}" type="presParOf" srcId="{3C28D0A5-7573-4196-8026-AE572E9413A5}" destId="{4162B25A-F28E-4C0F-BC5B-11A42A6F3E9A}" srcOrd="0" destOrd="0" presId="urn:microsoft.com/office/officeart/2005/8/layout/hProcess4"/>
    <dgm:cxn modelId="{E9483FB6-B21A-4A84-B594-5599E30241B1}" type="presParOf" srcId="{4162B25A-F28E-4C0F-BC5B-11A42A6F3E9A}" destId="{4432DD75-6899-45CE-A7D7-3964429809CC}" srcOrd="0" destOrd="0" presId="urn:microsoft.com/office/officeart/2005/8/layout/hProcess4"/>
    <dgm:cxn modelId="{AD47B381-048E-4A0B-B376-783F3BB32840}" type="presParOf" srcId="{4162B25A-F28E-4C0F-BC5B-11A42A6F3E9A}" destId="{4500B05F-BC4D-43A0-A4AD-E2F735D3D49A}" srcOrd="1" destOrd="0" presId="urn:microsoft.com/office/officeart/2005/8/layout/hProcess4"/>
    <dgm:cxn modelId="{5E579B0D-6B47-49E8-816C-BBBCC2A8D3DD}" type="presParOf" srcId="{4162B25A-F28E-4C0F-BC5B-11A42A6F3E9A}" destId="{8AF0E235-C20F-402C-8910-792BEA4F0853}" srcOrd="2" destOrd="0" presId="urn:microsoft.com/office/officeart/2005/8/layout/hProcess4"/>
    <dgm:cxn modelId="{2011E7A2-6B01-44AF-938D-4D75BF3A3F52}" type="presParOf" srcId="{4162B25A-F28E-4C0F-BC5B-11A42A6F3E9A}" destId="{D63E4C51-1B9C-4952-874C-7DBE3317C3F5}" srcOrd="3" destOrd="0" presId="urn:microsoft.com/office/officeart/2005/8/layout/hProcess4"/>
    <dgm:cxn modelId="{2651E15E-D0EC-43DC-B101-C6660C117224}" type="presParOf" srcId="{4162B25A-F28E-4C0F-BC5B-11A42A6F3E9A}" destId="{2FADBFB5-AA2B-45D2-BF5A-A310D086C440}" srcOrd="4" destOrd="0" presId="urn:microsoft.com/office/officeart/2005/8/layout/hProcess4"/>
    <dgm:cxn modelId="{1E3EBE18-82A3-4416-984F-6E051023571A}" type="presParOf" srcId="{3C28D0A5-7573-4196-8026-AE572E9413A5}" destId="{40D079E4-7E85-470D-AF36-031A49CB6615}" srcOrd="1" destOrd="0" presId="urn:microsoft.com/office/officeart/2005/8/layout/hProcess4"/>
    <dgm:cxn modelId="{E12F4918-F0C8-4D47-8D13-22C52A48D334}" type="presParOf" srcId="{3C28D0A5-7573-4196-8026-AE572E9413A5}" destId="{AC561E20-69D1-469C-B4ED-65AAB0487D11}" srcOrd="2" destOrd="0" presId="urn:microsoft.com/office/officeart/2005/8/layout/hProcess4"/>
    <dgm:cxn modelId="{3288955A-EEE5-4761-BC78-ED9D9E267429}" type="presParOf" srcId="{AC561E20-69D1-469C-B4ED-65AAB0487D11}" destId="{66B5024C-2CF3-4012-8BAD-61AB16F80687}" srcOrd="0" destOrd="0" presId="urn:microsoft.com/office/officeart/2005/8/layout/hProcess4"/>
    <dgm:cxn modelId="{61251B73-D0CC-4F51-BC44-A796F2DFED33}" type="presParOf" srcId="{AC561E20-69D1-469C-B4ED-65AAB0487D11}" destId="{D5175C96-2E33-4912-BED2-FBED1F2F974C}" srcOrd="1" destOrd="0" presId="urn:microsoft.com/office/officeart/2005/8/layout/hProcess4"/>
    <dgm:cxn modelId="{CD651FA5-8926-439F-B864-1D640BBBA9E0}" type="presParOf" srcId="{AC561E20-69D1-469C-B4ED-65AAB0487D11}" destId="{EF55EC30-2100-4132-BEED-B3095510A496}" srcOrd="2" destOrd="0" presId="urn:microsoft.com/office/officeart/2005/8/layout/hProcess4"/>
    <dgm:cxn modelId="{8616FE7D-F29E-4AAF-B30E-643569FAF258}" type="presParOf" srcId="{AC561E20-69D1-469C-B4ED-65AAB0487D11}" destId="{0D4357BC-EE33-4856-82CA-D5EA4D9A010C}" srcOrd="3" destOrd="0" presId="urn:microsoft.com/office/officeart/2005/8/layout/hProcess4"/>
    <dgm:cxn modelId="{E32FCE51-2E08-42C3-A3A7-1942208A21D5}" type="presParOf" srcId="{AC561E20-69D1-469C-B4ED-65AAB0487D11}" destId="{6DECC014-CF71-4E2A-89A9-37E91E9FC8B3}" srcOrd="4" destOrd="0" presId="urn:microsoft.com/office/officeart/2005/8/layout/hProcess4"/>
    <dgm:cxn modelId="{B0854288-2804-4313-9C43-4951B520F984}" type="presParOf" srcId="{3C28D0A5-7573-4196-8026-AE572E9413A5}" destId="{74C7EC2D-3579-44C0-8F90-7ED77E33D166}" srcOrd="3" destOrd="0" presId="urn:microsoft.com/office/officeart/2005/8/layout/hProcess4"/>
    <dgm:cxn modelId="{9286189C-35F8-4296-B437-B89C01D702B1}" type="presParOf" srcId="{3C28D0A5-7573-4196-8026-AE572E9413A5}" destId="{9543F012-EFBF-49D4-A61B-B40007280087}" srcOrd="4" destOrd="0" presId="urn:microsoft.com/office/officeart/2005/8/layout/hProcess4"/>
    <dgm:cxn modelId="{6E4C5E3C-23AF-4B4C-AD07-85231C5279DF}" type="presParOf" srcId="{9543F012-EFBF-49D4-A61B-B40007280087}" destId="{C794B885-4066-4FFF-9CB6-7D8EF0CD456E}" srcOrd="0" destOrd="0" presId="urn:microsoft.com/office/officeart/2005/8/layout/hProcess4"/>
    <dgm:cxn modelId="{86B77B54-4979-49B3-A43A-5ED870419209}" type="presParOf" srcId="{9543F012-EFBF-49D4-A61B-B40007280087}" destId="{A64684DC-CE57-476A-B5B3-1B15890578A8}" srcOrd="1" destOrd="0" presId="urn:microsoft.com/office/officeart/2005/8/layout/hProcess4"/>
    <dgm:cxn modelId="{F7E2AC16-94D8-4BA6-9071-1F4E20BA13A4}" type="presParOf" srcId="{9543F012-EFBF-49D4-A61B-B40007280087}" destId="{A5170A38-02E9-49FF-BC64-6C01A8BCC3AD}" srcOrd="2" destOrd="0" presId="urn:microsoft.com/office/officeart/2005/8/layout/hProcess4"/>
    <dgm:cxn modelId="{C97BC21B-A6D2-49F9-867E-B290A27DFA21}" type="presParOf" srcId="{9543F012-EFBF-49D4-A61B-B40007280087}" destId="{16814999-8EDA-40C0-84AD-F6E4FA76B486}" srcOrd="3" destOrd="0" presId="urn:microsoft.com/office/officeart/2005/8/layout/hProcess4"/>
    <dgm:cxn modelId="{AF0927CD-A6F2-41D4-82AE-796AA12CD458}" type="presParOf" srcId="{9543F012-EFBF-49D4-A61B-B40007280087}" destId="{48FD205C-C82C-4D75-BF85-E5AE75474E21}" srcOrd="4" destOrd="0" presId="urn:microsoft.com/office/officeart/2005/8/layout/hProcess4"/>
    <dgm:cxn modelId="{9E3E6F99-1FD0-43D3-BB85-C2FEC9519A3F}" type="presParOf" srcId="{3C28D0A5-7573-4196-8026-AE572E9413A5}" destId="{D1FA8AC3-5648-4704-83A3-FD9B4B23DEB7}" srcOrd="5" destOrd="0" presId="urn:microsoft.com/office/officeart/2005/8/layout/hProcess4"/>
    <dgm:cxn modelId="{9CB8562A-0430-4C8E-AECD-5C9A19933202}" type="presParOf" srcId="{3C28D0A5-7573-4196-8026-AE572E9413A5}" destId="{173B0A03-9C3D-4239-BBF4-EA7015B51C1A}" srcOrd="6" destOrd="0" presId="urn:microsoft.com/office/officeart/2005/8/layout/hProcess4"/>
    <dgm:cxn modelId="{8822079A-B243-4B8D-A128-4EE966713D97}" type="presParOf" srcId="{173B0A03-9C3D-4239-BBF4-EA7015B51C1A}" destId="{32C62B9A-E031-43B5-BDBE-308C3E8687C0}" srcOrd="0" destOrd="0" presId="urn:microsoft.com/office/officeart/2005/8/layout/hProcess4"/>
    <dgm:cxn modelId="{BF8FCC22-1977-4E13-9E1B-629D96E57AC1}" type="presParOf" srcId="{173B0A03-9C3D-4239-BBF4-EA7015B51C1A}" destId="{BDC23124-9D50-4639-81D4-92BC996588E2}" srcOrd="1" destOrd="0" presId="urn:microsoft.com/office/officeart/2005/8/layout/hProcess4"/>
    <dgm:cxn modelId="{A8CA3F1D-9432-4B4A-8443-967E5CAF8AE1}" type="presParOf" srcId="{173B0A03-9C3D-4239-BBF4-EA7015B51C1A}" destId="{2D1A1B38-721A-47EE-951D-C213325B4617}" srcOrd="2" destOrd="0" presId="urn:microsoft.com/office/officeart/2005/8/layout/hProcess4"/>
    <dgm:cxn modelId="{8E48A1FC-0E74-4FE8-B006-7AED218752D3}" type="presParOf" srcId="{173B0A03-9C3D-4239-BBF4-EA7015B51C1A}" destId="{41D39543-E61C-458E-ABDE-0E6CA0A0CF69}" srcOrd="3" destOrd="0" presId="urn:microsoft.com/office/officeart/2005/8/layout/hProcess4"/>
    <dgm:cxn modelId="{18607A03-301F-4337-90BF-2DD3875AAB4E}" type="presParOf" srcId="{173B0A03-9C3D-4239-BBF4-EA7015B51C1A}" destId="{81DD83D9-78EF-473B-B406-050D8664322B}" srcOrd="4" destOrd="0" presId="urn:microsoft.com/office/officeart/2005/8/layout/hProcess4"/>
    <dgm:cxn modelId="{67D99539-7D3D-4A28-88DC-9289817D8E54}" type="presParOf" srcId="{3C28D0A5-7573-4196-8026-AE572E9413A5}" destId="{C083B8A5-25D6-4708-9670-EA62E286C0D3}" srcOrd="7" destOrd="0" presId="urn:microsoft.com/office/officeart/2005/8/layout/hProcess4"/>
    <dgm:cxn modelId="{EB64E995-FB7B-4380-AB9B-4C35D1A83936}" type="presParOf" srcId="{3C28D0A5-7573-4196-8026-AE572E9413A5}" destId="{96CFA405-6268-4E6B-9241-88149A8DDF8E}" srcOrd="8" destOrd="0" presId="urn:microsoft.com/office/officeart/2005/8/layout/hProcess4"/>
    <dgm:cxn modelId="{A176308C-30E9-4F62-958F-F7A93E37CB71}" type="presParOf" srcId="{96CFA405-6268-4E6B-9241-88149A8DDF8E}" destId="{C1D10C8B-FC78-4357-8E97-EF803D2B7CA1}" srcOrd="0" destOrd="0" presId="urn:microsoft.com/office/officeart/2005/8/layout/hProcess4"/>
    <dgm:cxn modelId="{C9277244-61D5-4B2B-8033-74F32F36D8B1}" type="presParOf" srcId="{96CFA405-6268-4E6B-9241-88149A8DDF8E}" destId="{91F13784-268D-4CFD-B926-3BAF7E5C6FAD}" srcOrd="1" destOrd="0" presId="urn:microsoft.com/office/officeart/2005/8/layout/hProcess4"/>
    <dgm:cxn modelId="{7E5691D5-9906-40DD-9E94-D3E533B8FE57}" type="presParOf" srcId="{96CFA405-6268-4E6B-9241-88149A8DDF8E}" destId="{01116C63-B483-4D81-9415-886E73DD40DF}" srcOrd="2" destOrd="0" presId="urn:microsoft.com/office/officeart/2005/8/layout/hProcess4"/>
    <dgm:cxn modelId="{98309A93-1718-4AF7-B169-9EF0A2CE17F2}" type="presParOf" srcId="{96CFA405-6268-4E6B-9241-88149A8DDF8E}" destId="{F2E8421A-86FB-46B9-9DC0-7F7C4A0F7527}" srcOrd="3" destOrd="0" presId="urn:microsoft.com/office/officeart/2005/8/layout/hProcess4"/>
    <dgm:cxn modelId="{66DCF722-36FC-4A9B-927A-B57929489ADD}" type="presParOf" srcId="{96CFA405-6268-4E6B-9241-88149A8DDF8E}" destId="{D633C785-7954-4CFC-94C1-A8A712DFBD33}" srcOrd="4" destOrd="0" presId="urn:microsoft.com/office/officeart/2005/8/layout/hProcess4"/>
    <dgm:cxn modelId="{3B063A99-89D0-42C5-878A-0EB6CC3B5F33}" type="presParOf" srcId="{3C28D0A5-7573-4196-8026-AE572E9413A5}" destId="{60BDBB82-BD82-4100-83DD-C607CCCB4012}" srcOrd="9" destOrd="0" presId="urn:microsoft.com/office/officeart/2005/8/layout/hProcess4"/>
    <dgm:cxn modelId="{29D7FDA1-5563-4E07-8552-4BD614BFC949}" type="presParOf" srcId="{3C28D0A5-7573-4196-8026-AE572E9413A5}" destId="{7BFDA4D4-82B3-4BE8-B106-0B5093BC2CF3}" srcOrd="10" destOrd="0" presId="urn:microsoft.com/office/officeart/2005/8/layout/hProcess4"/>
    <dgm:cxn modelId="{A74A7240-B1A7-4EC6-B4EF-9A0F98FED6F2}" type="presParOf" srcId="{7BFDA4D4-82B3-4BE8-B106-0B5093BC2CF3}" destId="{4D8487AF-1CC3-463E-8DF2-A6D86520530D}" srcOrd="0" destOrd="0" presId="urn:microsoft.com/office/officeart/2005/8/layout/hProcess4"/>
    <dgm:cxn modelId="{C1D71790-3BE2-49EE-95CB-B7B08D8CA5DA}" type="presParOf" srcId="{7BFDA4D4-82B3-4BE8-B106-0B5093BC2CF3}" destId="{37F42FA0-03E6-48C5-80BE-4DA24A564172}" srcOrd="1" destOrd="0" presId="urn:microsoft.com/office/officeart/2005/8/layout/hProcess4"/>
    <dgm:cxn modelId="{80501C39-60A7-4155-BE9E-05FF66E42AAB}" type="presParOf" srcId="{7BFDA4D4-82B3-4BE8-B106-0B5093BC2CF3}" destId="{077BFD9C-E523-43DB-B8A6-39C180E94172}" srcOrd="2" destOrd="0" presId="urn:microsoft.com/office/officeart/2005/8/layout/hProcess4"/>
    <dgm:cxn modelId="{E139D171-8B0E-480B-8D6A-3DEE7A3824CF}" type="presParOf" srcId="{7BFDA4D4-82B3-4BE8-B106-0B5093BC2CF3}" destId="{F207F703-CBE0-4CCC-83B7-0392A8B09611}" srcOrd="3" destOrd="0" presId="urn:microsoft.com/office/officeart/2005/8/layout/hProcess4"/>
    <dgm:cxn modelId="{E2636D59-21B1-4BBD-A90B-63092B2E41F2}" type="presParOf" srcId="{7BFDA4D4-82B3-4BE8-B106-0B5093BC2CF3}" destId="{4536A3B0-1064-4AE0-92F2-75D31B259492}" srcOrd="4" destOrd="0" presId="urn:microsoft.com/office/officeart/2005/8/layout/hProcess4"/>
  </dgm:cxnLst>
  <dgm:bg>
    <a:solidFill>
      <a:srgbClr val="006699"/>
    </a:solidFill>
  </dgm:bg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D4C2E2D-9E69-4C5D-9EAA-27D9FD4603CD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</dgm:pt>
    <dgm:pt modelId="{D4844402-EABE-4B7D-816C-7FA28D0E9D70}">
      <dgm:prSet phldrT="[Текст]" custT="1"/>
      <dgm:spPr>
        <a:solidFill>
          <a:srgbClr val="006699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«Осуществление бюджетных инвестиций в объекты муниципальной собственности учреждениям образования»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8,7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E27C263-D19C-4D4D-9196-7658465B2BED}" type="sib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AF39A50-94AB-44B5-BDBD-8A5F99BB18EA}" type="par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5968E8D-2E58-4D9F-8347-4C3A6644A671}">
      <dgm:prSet phldrT="[Текст]" custT="1"/>
      <dgm:spPr>
        <a:solidFill>
          <a:srgbClr val="006699"/>
        </a:solidFill>
      </dgm:spPr>
      <dgm:t>
        <a:bodyPr/>
        <a:lstStyle/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«Осуществление бюджетных инвестиций в объекты муниципальной собственности учреждениям культуры и искусства Нижнеилимского муниципального района»</a:t>
          </a:r>
        </a:p>
        <a:p>
          <a:pPr>
            <a:lnSpc>
              <a:spcPct val="90000"/>
            </a:lnSpc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0,5</a:t>
          </a:r>
        </a:p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19F5E23A-E203-42F9-9054-7B7C18428692}" type="sib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4F88B86-01E9-46C7-9BE6-1888494DE5B8}" type="par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80A78D0-8A04-4467-9007-54FCBF933541}" type="pres">
      <dgm:prSet presAssocID="{9D4C2E2D-9E69-4C5D-9EAA-27D9FD4603CD}" presName="linearFlow" presStyleCnt="0">
        <dgm:presLayoutVars>
          <dgm:dir/>
          <dgm:resizeHandles val="exact"/>
        </dgm:presLayoutVars>
      </dgm:prSet>
      <dgm:spPr/>
    </dgm:pt>
    <dgm:pt modelId="{647DCD2A-E427-4B48-9CDB-7A593C1AA3F8}" type="pres">
      <dgm:prSet presAssocID="{D4844402-EABE-4B7D-816C-7FA28D0E9D70}" presName="composite" presStyleCnt="0"/>
      <dgm:spPr/>
    </dgm:pt>
    <dgm:pt modelId="{11D3FDD1-3512-4346-BE70-F7C930E5CE48}" type="pres">
      <dgm:prSet presAssocID="{D4844402-EABE-4B7D-816C-7FA28D0E9D70}" presName="imgShp" presStyleLbl="fgImgPlace1" presStyleIdx="0" presStyleCnt="2" custLinFactNeighborX="22018" custLinFactNeighborY="1782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86100A2-2C67-4A52-BADF-1D6EE6C7AC81}" type="pres">
      <dgm:prSet presAssocID="{D4844402-EABE-4B7D-816C-7FA28D0E9D70}" presName="txShp" presStyleLbl="node1" presStyleIdx="0" presStyleCnt="2" custLinFactNeighborX="10353" custLinFactNeighborY="13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1D309-E513-44EA-AB7E-FC8010E8207C}" type="pres">
      <dgm:prSet presAssocID="{6E27C263-D19C-4D4D-9196-7658465B2BED}" presName="spacing" presStyleCnt="0"/>
      <dgm:spPr/>
    </dgm:pt>
    <dgm:pt modelId="{5B5643CE-C12E-4057-A333-B6E2CD7EB63F}" type="pres">
      <dgm:prSet presAssocID="{A5968E8D-2E58-4D9F-8347-4C3A6644A671}" presName="composite" presStyleCnt="0"/>
      <dgm:spPr/>
    </dgm:pt>
    <dgm:pt modelId="{7C83B771-AA4A-462F-8970-7D80A8451489}" type="pres">
      <dgm:prSet presAssocID="{A5968E8D-2E58-4D9F-8347-4C3A6644A671}" presName="imgShp" presStyleLbl="fgImgPlace1" presStyleIdx="1" presStyleCnt="2" custLinFactNeighborX="236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D645AF4-7BD4-4CAF-B660-3F55535AE19F}" type="pres">
      <dgm:prSet presAssocID="{A5968E8D-2E58-4D9F-8347-4C3A6644A671}" presName="txShp" presStyleLbl="node1" presStyleIdx="1" presStyleCnt="2" custLinFactNeighborX="1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66F934-0AE8-405D-A83C-60C24E38ABD9}" type="presOf" srcId="{D4844402-EABE-4B7D-816C-7FA28D0E9D70}" destId="{986100A2-2C67-4A52-BADF-1D6EE6C7AC81}" srcOrd="0" destOrd="0" presId="urn:microsoft.com/office/officeart/2005/8/layout/vList3"/>
    <dgm:cxn modelId="{9BFC3577-3067-4E98-AF89-75AC799B08E4}" type="presOf" srcId="{A5968E8D-2E58-4D9F-8347-4C3A6644A671}" destId="{6D645AF4-7BD4-4CAF-B660-3F55535AE19F}" srcOrd="0" destOrd="0" presId="urn:microsoft.com/office/officeart/2005/8/layout/vList3"/>
    <dgm:cxn modelId="{C7F044C5-811A-4244-88A0-401C7C260232}" srcId="{9D4C2E2D-9E69-4C5D-9EAA-27D9FD4603CD}" destId="{A5968E8D-2E58-4D9F-8347-4C3A6644A671}" srcOrd="1" destOrd="0" parTransId="{14F88B86-01E9-46C7-9BE6-1888494DE5B8}" sibTransId="{19F5E23A-E203-42F9-9054-7B7C18428692}"/>
    <dgm:cxn modelId="{D3FE3544-B1B3-4976-86DC-7FB07D27F390}" srcId="{9D4C2E2D-9E69-4C5D-9EAA-27D9FD4603CD}" destId="{D4844402-EABE-4B7D-816C-7FA28D0E9D70}" srcOrd="0" destOrd="0" parTransId="{AAF39A50-94AB-44B5-BDBD-8A5F99BB18EA}" sibTransId="{6E27C263-D19C-4D4D-9196-7658465B2BED}"/>
    <dgm:cxn modelId="{DAC05302-29FE-45EB-86D1-0B36A0D4D24B}" type="presOf" srcId="{9D4C2E2D-9E69-4C5D-9EAA-27D9FD4603CD}" destId="{080A78D0-8A04-4467-9007-54FCBF933541}" srcOrd="0" destOrd="0" presId="urn:microsoft.com/office/officeart/2005/8/layout/vList3"/>
    <dgm:cxn modelId="{E7BFC511-6C0D-4DAD-9584-A2FC5AA8186B}" type="presParOf" srcId="{080A78D0-8A04-4467-9007-54FCBF933541}" destId="{647DCD2A-E427-4B48-9CDB-7A593C1AA3F8}" srcOrd="0" destOrd="0" presId="urn:microsoft.com/office/officeart/2005/8/layout/vList3"/>
    <dgm:cxn modelId="{3F49C6F7-4A20-4048-9F85-2E53157AC703}" type="presParOf" srcId="{647DCD2A-E427-4B48-9CDB-7A593C1AA3F8}" destId="{11D3FDD1-3512-4346-BE70-F7C930E5CE48}" srcOrd="0" destOrd="0" presId="urn:microsoft.com/office/officeart/2005/8/layout/vList3"/>
    <dgm:cxn modelId="{461884A0-5E19-4A28-BE9F-B26F22E336ED}" type="presParOf" srcId="{647DCD2A-E427-4B48-9CDB-7A593C1AA3F8}" destId="{986100A2-2C67-4A52-BADF-1D6EE6C7AC81}" srcOrd="1" destOrd="0" presId="urn:microsoft.com/office/officeart/2005/8/layout/vList3"/>
    <dgm:cxn modelId="{2637129E-E5CB-48FD-9655-3699D1CC48BB}" type="presParOf" srcId="{080A78D0-8A04-4467-9007-54FCBF933541}" destId="{73D1D309-E513-44EA-AB7E-FC8010E8207C}" srcOrd="1" destOrd="0" presId="urn:microsoft.com/office/officeart/2005/8/layout/vList3"/>
    <dgm:cxn modelId="{D8A8105E-D778-4556-A475-4F3010B15C2F}" type="presParOf" srcId="{080A78D0-8A04-4467-9007-54FCBF933541}" destId="{5B5643CE-C12E-4057-A333-B6E2CD7EB63F}" srcOrd="2" destOrd="0" presId="urn:microsoft.com/office/officeart/2005/8/layout/vList3"/>
    <dgm:cxn modelId="{DB830E62-A693-4C02-9FD2-33B3634B306D}" type="presParOf" srcId="{5B5643CE-C12E-4057-A333-B6E2CD7EB63F}" destId="{7C83B771-AA4A-462F-8970-7D80A8451489}" srcOrd="0" destOrd="0" presId="urn:microsoft.com/office/officeart/2005/8/layout/vList3"/>
    <dgm:cxn modelId="{A64DF8A2-3929-4AFC-898B-674470FD68E8}" type="presParOf" srcId="{5B5643CE-C12E-4057-A333-B6E2CD7EB63F}" destId="{6D645AF4-7BD4-4CAF-B660-3F55535AE19F}" srcOrd="1" destOrd="0" presId="urn:microsoft.com/office/officeart/2005/8/layout/vList3"/>
  </dgm:cxnLst>
  <dgm:bg>
    <a:noFill/>
  </dgm:bg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1803FBB-C84E-4942-BE33-54CE31CFD632}" type="doc">
      <dgm:prSet loTypeId="urn:microsoft.com/office/officeart/2005/8/layout/h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DE33E9-19B4-4201-A18C-9E4F21243A2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4,5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4143542-4611-4CB8-BF3F-C6E4C37B4F8C}" type="par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332543B-7C01-44CD-8416-9BE2D4FAF4CA}" type="sibTrans" cxnId="{B5B9D889-852D-48DC-A4E7-B80D84B43D71}">
      <dgm:prSet/>
      <dgm:spPr>
        <a:noFill/>
      </dgm:spPr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609A5AA-E33D-4D4F-8C90-6AA3E169C2E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4,7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EEC2DE8-0999-4CCF-BE6A-474176C49577}" type="par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4D5A6C7-7F62-4650-9760-FA3E91647E58}" type="sib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D385650-497C-44B2-A6CE-FBB091A4641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u="sng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на развитие </a:t>
          </a:r>
          <a:r>
            <a:rPr lang="ru-RU" sz="1600" b="1" u="sng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и укрепление материально-технической базы:                                              </a:t>
          </a:r>
          <a:r>
            <a:rPr lang="ru-RU" sz="1500" b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1)</a:t>
          </a:r>
          <a:r>
            <a:rPr lang="ru-RU" sz="1600" b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разработка ПСД и проверка достоверности определения сметной стоимости объекта на выборочный капитальный ремонт здания</a:t>
          </a:r>
          <a:r>
            <a:rPr lang="ru-RU" sz="1500" i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:                                                                   </a:t>
          </a:r>
          <a:r>
            <a:rPr lang="ru-RU" sz="14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МБДОУ ЦРР - ДС № 12 «Золотая рыбка» – </a:t>
          </a:r>
          <a:r>
            <a:rPr lang="ru-RU" sz="15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0,6</a:t>
          </a:r>
          <a:r>
            <a:rPr lang="ru-RU" sz="14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                                                                                        МБДОУ ДС «Лесная сказка» – </a:t>
          </a:r>
          <a:r>
            <a:rPr lang="ru-RU" sz="15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0,8</a:t>
          </a:r>
          <a:r>
            <a:rPr lang="ru-RU" sz="14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                            МДОУ Детский сад комбинированного вида № 1 «Лесная полянка» – </a:t>
          </a:r>
          <a:r>
            <a:rPr lang="ru-RU" sz="15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0,8</a:t>
          </a:r>
          <a:r>
            <a:rPr lang="ru-RU" sz="14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                                                     МОУ «Новоигирменская СОШ № 3» – </a:t>
          </a:r>
          <a:r>
            <a:rPr lang="ru-RU" sz="15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1,8</a:t>
          </a:r>
          <a:r>
            <a:rPr lang="ru-RU" sz="14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                     МБОУ ДО «ДЮСШ» – </a:t>
          </a:r>
          <a:r>
            <a:rPr lang="ru-RU" sz="15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0,7</a:t>
          </a:r>
          <a:r>
            <a:rPr lang="ru-RU" sz="14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                     </a:t>
          </a:r>
          <a:endParaRPr lang="ru-RU" sz="1400" b="1" i="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E503B2D-8037-4C3C-A713-525BAF3987C9}" type="parTrans" cxnId="{29A8A449-A8CC-4058-83ED-5F98C2D4C41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9E152C4-7D3A-461B-859E-46CC2E4D6123}" type="sibTrans" cxnId="{29A8A449-A8CC-4058-83ED-5F98C2D4C41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6DC583B4-54DB-4CBB-A04F-49CE4F61FABF}">
      <dgm:prSet phldrT="[Текст]" custT="1"/>
      <dgm:spPr/>
      <dgm:t>
        <a:bodyPr/>
        <a:lstStyle/>
        <a:p>
          <a:pPr marL="114300" indent="-3600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5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32D810B-4790-4514-81F1-2D401114E618}" type="parTrans" cxnId="{84560C6C-C688-425B-8472-0A5332ACE2CB}">
      <dgm:prSet/>
      <dgm:spPr/>
      <dgm:t>
        <a:bodyPr/>
        <a:lstStyle/>
        <a:p>
          <a:endParaRPr lang="ru-RU"/>
        </a:p>
      </dgm:t>
    </dgm:pt>
    <dgm:pt modelId="{9E7D456F-A2C5-46BA-9FB5-ED3FBDE95113}" type="sibTrans" cxnId="{84560C6C-C688-425B-8472-0A5332ACE2CB}">
      <dgm:prSet/>
      <dgm:spPr/>
      <dgm:t>
        <a:bodyPr/>
        <a:lstStyle/>
        <a:p>
          <a:endParaRPr lang="ru-RU"/>
        </a:p>
      </dgm:t>
    </dgm:pt>
    <dgm:pt modelId="{B3806559-DAC4-4083-A686-ADAC9CCCF011}">
      <dgm:prSet phldrT="[Текст]" custT="1"/>
      <dgm:spPr/>
      <dgm:t>
        <a:bodyPr/>
        <a:lstStyle/>
        <a:p>
          <a:pPr marL="114300" indent="-3600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5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A82F196-B8E1-417E-9629-88ABC6A634A5}" type="parTrans" cxnId="{56944BC7-3DC0-42C5-8D6A-89513C1F6CE3}">
      <dgm:prSet/>
      <dgm:spPr/>
      <dgm:t>
        <a:bodyPr/>
        <a:lstStyle/>
        <a:p>
          <a:endParaRPr lang="ru-RU"/>
        </a:p>
      </dgm:t>
    </dgm:pt>
    <dgm:pt modelId="{F192F50B-39C8-4CD2-A941-A9E879A5AD03}" type="sibTrans" cxnId="{56944BC7-3DC0-42C5-8D6A-89513C1F6CE3}">
      <dgm:prSet/>
      <dgm:spPr/>
      <dgm:t>
        <a:bodyPr/>
        <a:lstStyle/>
        <a:p>
          <a:endParaRPr lang="ru-RU"/>
        </a:p>
      </dgm:t>
    </dgm:pt>
    <dgm:pt modelId="{4E9F4E40-B718-4C47-AE6E-73A20D486FEA}">
      <dgm:prSet phldrT="[Текст]" custT="1"/>
      <dgm:spPr/>
      <dgm:t>
        <a:bodyPr/>
        <a:lstStyle/>
        <a:p>
          <a:pPr marL="172800" indent="-172800" defTabSz="622300">
            <a:lnSpc>
              <a:spcPct val="90000"/>
            </a:lnSpc>
            <a:spcBef>
              <a:spcPts val="600"/>
            </a:spcBef>
            <a:spcAft>
              <a:spcPts val="0"/>
            </a:spcAft>
          </a:pPr>
          <a:endParaRPr lang="ru-RU" sz="1400" b="1" i="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B763CD5-A7D3-4679-9431-5BEA1E286862}" type="parTrans" cxnId="{2E6188E7-F0F2-483E-9CD5-471FC5CA6A4E}">
      <dgm:prSet/>
      <dgm:spPr/>
      <dgm:t>
        <a:bodyPr/>
        <a:lstStyle/>
        <a:p>
          <a:endParaRPr lang="ru-RU"/>
        </a:p>
      </dgm:t>
    </dgm:pt>
    <dgm:pt modelId="{C5901E46-FD63-4E11-85E0-4CA01F943704}" type="sibTrans" cxnId="{2E6188E7-F0F2-483E-9CD5-471FC5CA6A4E}">
      <dgm:prSet/>
      <dgm:spPr/>
      <dgm:t>
        <a:bodyPr/>
        <a:lstStyle/>
        <a:p>
          <a:endParaRPr lang="ru-RU"/>
        </a:p>
      </dgm:t>
    </dgm:pt>
    <dgm:pt modelId="{1E3A04A0-A259-414A-B19E-66179EDC1E57}">
      <dgm:prSet phldrT="[Текст]" custT="1"/>
      <dgm:spPr/>
      <dgm:t>
        <a:bodyPr/>
        <a:lstStyle/>
        <a:p>
          <a:pPr marL="172800" indent="-172800" defTabSz="0">
            <a:lnSpc>
              <a:spcPct val="90000"/>
            </a:lnSpc>
            <a:spcBef>
              <a:spcPts val="0"/>
            </a:spcBef>
            <a:spcAft>
              <a:spcPts val="0"/>
            </a:spcAft>
          </a:pPr>
          <a:r>
            <a:rPr lang="ru-RU" sz="1600" b="1" u="sng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на софинансирование:                                 </a:t>
          </a:r>
          <a:r>
            <a:rPr lang="ru-RU" sz="1500" b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1) </a:t>
          </a:r>
          <a:r>
            <a:rPr lang="ru-RU" sz="1500" b="1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капитальный ремонт образовательных организаций Иркутской области</a:t>
          </a:r>
          <a:r>
            <a:rPr lang="ru-RU" sz="1500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:                                        </a:t>
          </a:r>
          <a:r>
            <a:rPr lang="ru-RU" sz="1400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капитальный ремонт благоустройства территории МБДОУ ЦРР-ДС № 12 «Золотая рыбка»</a:t>
          </a:r>
          <a:r>
            <a:rPr lang="ru-RU" sz="1400" b="1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500" b="1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0,2</a:t>
          </a:r>
          <a:r>
            <a:rPr lang="ru-RU" sz="1400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</a:t>
          </a:r>
          <a:r>
            <a:rPr lang="ru-RU" sz="1400" b="1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          </a:t>
          </a:r>
          <a:r>
            <a:rPr lang="ru-RU" sz="1400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выборочный капитальный ремонт здания МБУ ДО «ЦРТДиЮ» – </a:t>
          </a:r>
          <a:r>
            <a:rPr lang="ru-RU" sz="1500" b="1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0,6</a:t>
          </a:r>
          <a:r>
            <a:rPr lang="ru-RU" sz="1400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</a:t>
          </a:r>
          <a:r>
            <a:rPr lang="ru-RU" sz="1400" b="1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                                                         2) </a:t>
          </a:r>
          <a:r>
            <a:rPr lang="ru-RU" sz="1500" b="1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капитальные вложения в объекты муниципальной собственности в сфере образования</a:t>
          </a:r>
          <a:r>
            <a:rPr lang="ru-RU" sz="1500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:                                              </a:t>
          </a:r>
          <a:r>
            <a:rPr lang="ru-RU" sz="1400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строительство детского сада на 49 мест в п.Чистополянский</a:t>
          </a:r>
          <a:r>
            <a:rPr lang="ru-RU" sz="1400" b="1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500" b="1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3,2</a:t>
          </a:r>
          <a:r>
            <a:rPr lang="ru-RU" sz="1400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</a:t>
          </a:r>
          <a:r>
            <a:rPr lang="ru-RU" sz="1400" b="1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                                              3) </a:t>
          </a:r>
          <a:r>
            <a:rPr lang="ru-RU" sz="1500" b="1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капитальные вложения в объекты муниципальной собственности в сфере культуры и архивов:                            </a:t>
          </a:r>
          <a:r>
            <a:rPr lang="ru-RU" sz="1400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реконструкция пристроев к зданию МБУДО «ДШИ»</a:t>
          </a:r>
          <a:r>
            <a:rPr lang="ru-RU" sz="1400" b="1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500" b="1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0,5</a:t>
          </a:r>
          <a:r>
            <a:rPr lang="ru-RU" sz="1400" i="1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ru-RU" sz="1400" b="1" i="0" u="none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                                                                                                                                                                                                   </a:t>
          </a:r>
          <a:endParaRPr lang="ru-RU" sz="1400" b="1" i="0" u="sng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06A6A59-DF33-47AA-9317-7011D85AAF5A}" type="parTrans" cxnId="{269BCEFF-8D87-4D3A-AFFB-A9A2DF55A065}">
      <dgm:prSet/>
      <dgm:spPr/>
    </dgm:pt>
    <dgm:pt modelId="{628B622A-F9AA-457E-B32C-214C20C9B9B2}" type="sibTrans" cxnId="{269BCEFF-8D87-4D3A-AFFB-A9A2DF55A065}">
      <dgm:prSet/>
      <dgm:spPr/>
    </dgm:pt>
    <dgm:pt modelId="{E2E0BEB7-6F15-4499-B208-C0C8219FE693}">
      <dgm:prSet phldrT="[Текст]" custT="1"/>
      <dgm:spPr/>
      <dgm:t>
        <a:bodyPr/>
        <a:lstStyle/>
        <a:p>
          <a:pPr marL="172800" indent="-172800" defTabSz="622300">
            <a:lnSpc>
              <a:spcPct val="100000"/>
            </a:lnSpc>
            <a:spcBef>
              <a:spcPts val="1200"/>
            </a:spcBef>
            <a:spcAft>
              <a:spcPts val="0"/>
            </a:spcAft>
          </a:pPr>
          <a:endParaRPr lang="ru-RU" sz="1400" b="1" i="0" u="sng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3667A77-046D-4E78-B680-59D680CC7FA9}" type="parTrans" cxnId="{23B1D359-4C16-4A59-B1B0-692113B9075D}">
      <dgm:prSet/>
      <dgm:spPr/>
    </dgm:pt>
    <dgm:pt modelId="{54458D50-F75B-4D08-A610-44BF3A366D04}" type="sibTrans" cxnId="{23B1D359-4C16-4A59-B1B0-692113B9075D}">
      <dgm:prSet/>
      <dgm:spPr/>
    </dgm:pt>
    <dgm:pt modelId="{56136C05-CB2A-44ED-B13F-02BADF30D46D}" type="pres">
      <dgm:prSet presAssocID="{11803FBB-C84E-4942-BE33-54CE31CFD6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7959E4-030D-4C60-81F6-F981B6CC8380}" type="pres">
      <dgm:prSet presAssocID="{11803FBB-C84E-4942-BE33-54CE31CFD632}" presName="tSp" presStyleCnt="0"/>
      <dgm:spPr/>
    </dgm:pt>
    <dgm:pt modelId="{655B3646-E513-4136-966B-79C58925896F}" type="pres">
      <dgm:prSet presAssocID="{11803FBB-C84E-4942-BE33-54CE31CFD632}" presName="bSp" presStyleCnt="0"/>
      <dgm:spPr/>
    </dgm:pt>
    <dgm:pt modelId="{3C28D0A5-7573-4196-8026-AE572E9413A5}" type="pres">
      <dgm:prSet presAssocID="{11803FBB-C84E-4942-BE33-54CE31CFD632}" presName="process" presStyleCnt="0"/>
      <dgm:spPr/>
    </dgm:pt>
    <dgm:pt modelId="{4162B25A-F28E-4C0F-BC5B-11A42A6F3E9A}" type="pres">
      <dgm:prSet presAssocID="{03DE33E9-19B4-4201-A18C-9E4F21243A22}" presName="composite1" presStyleCnt="0"/>
      <dgm:spPr/>
    </dgm:pt>
    <dgm:pt modelId="{4432DD75-6899-45CE-A7D7-3964429809CC}" type="pres">
      <dgm:prSet presAssocID="{03DE33E9-19B4-4201-A18C-9E4F21243A22}" presName="dummyNode1" presStyleLbl="node1" presStyleIdx="0" presStyleCnt="2"/>
      <dgm:spPr/>
    </dgm:pt>
    <dgm:pt modelId="{4500B05F-BC4D-43A0-A4AD-E2F735D3D49A}" type="pres">
      <dgm:prSet presAssocID="{03DE33E9-19B4-4201-A18C-9E4F21243A22}" presName="childNode1" presStyleLbl="bgAcc1" presStyleIdx="0" presStyleCnt="2" custScaleX="320534" custScaleY="344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0E235-C20F-402C-8910-792BEA4F0853}" type="pres">
      <dgm:prSet presAssocID="{03DE33E9-19B4-4201-A18C-9E4F21243A22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E4C51-1B9C-4952-874C-7DBE3317C3F5}" type="pres">
      <dgm:prSet presAssocID="{03DE33E9-19B4-4201-A18C-9E4F21243A22}" presName="parentNode1" presStyleLbl="node1" presStyleIdx="0" presStyleCnt="2" custScaleX="105918" custLinFactX="5352" custLinFactY="-200000" custLinFactNeighborX="100000" custLinFactNeighborY="-2460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DBFB5-AA2B-45D2-BF5A-A310D086C440}" type="pres">
      <dgm:prSet presAssocID="{03DE33E9-19B4-4201-A18C-9E4F21243A22}" presName="connSite1" presStyleCnt="0"/>
      <dgm:spPr/>
    </dgm:pt>
    <dgm:pt modelId="{40D079E4-7E85-470D-AF36-031A49CB6615}" type="pres">
      <dgm:prSet presAssocID="{3332543B-7C01-44CD-8416-9BE2D4FAF4CA}" presName="Name9" presStyleLbl="sibTrans2D1" presStyleIdx="0" presStyleCnt="1" custLinFactNeighborX="24053" custLinFactNeighborY="17602"/>
      <dgm:spPr/>
      <dgm:t>
        <a:bodyPr/>
        <a:lstStyle/>
        <a:p>
          <a:endParaRPr lang="ru-RU"/>
        </a:p>
      </dgm:t>
    </dgm:pt>
    <dgm:pt modelId="{AC561E20-69D1-469C-B4ED-65AAB0487D11}" type="pres">
      <dgm:prSet presAssocID="{B609A5AA-E33D-4D4F-8C90-6AA3E169C2E0}" presName="composite2" presStyleCnt="0"/>
      <dgm:spPr/>
    </dgm:pt>
    <dgm:pt modelId="{66B5024C-2CF3-4012-8BAD-61AB16F80687}" type="pres">
      <dgm:prSet presAssocID="{B609A5AA-E33D-4D4F-8C90-6AA3E169C2E0}" presName="dummyNode2" presStyleLbl="node1" presStyleIdx="0" presStyleCnt="2"/>
      <dgm:spPr/>
    </dgm:pt>
    <dgm:pt modelId="{D5175C96-2E33-4912-BED2-FBED1F2F974C}" type="pres">
      <dgm:prSet presAssocID="{B609A5AA-E33D-4D4F-8C90-6AA3E169C2E0}" presName="childNode2" presStyleLbl="bgAcc1" presStyleIdx="1" presStyleCnt="2" custScaleX="306507" custScaleY="341890" custLinFactNeighborX="-9099" custLinFactNeighborY="1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5EC30-2100-4132-BEED-B3095510A496}" type="pres">
      <dgm:prSet presAssocID="{B609A5AA-E33D-4D4F-8C90-6AA3E169C2E0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357BC-EE33-4856-82CA-D5EA4D9A010C}" type="pres">
      <dgm:prSet presAssocID="{B609A5AA-E33D-4D4F-8C90-6AA3E169C2E0}" presName="parentNode2" presStyleLbl="node1" presStyleIdx="1" presStyleCnt="2" custScaleX="105918" custLinFactY="-100000" custLinFactNeighborX="84731" custLinFactNeighborY="-1080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CC014-CF71-4E2A-89A9-37E91E9FC8B3}" type="pres">
      <dgm:prSet presAssocID="{B609A5AA-E33D-4D4F-8C90-6AA3E169C2E0}" presName="connSite2" presStyleCnt="0"/>
      <dgm:spPr/>
    </dgm:pt>
  </dgm:ptLst>
  <dgm:cxnLst>
    <dgm:cxn modelId="{52622C84-5D70-43FA-93B9-A8AA83703D61}" type="presOf" srcId="{4E9F4E40-B718-4C47-AE6E-73A20D486FEA}" destId="{8AF0E235-C20F-402C-8910-792BEA4F0853}" srcOrd="1" destOrd="0" presId="urn:microsoft.com/office/officeart/2005/8/layout/hProcess4"/>
    <dgm:cxn modelId="{66B8666E-C207-446C-8830-442A95F073B6}" type="presOf" srcId="{1E3A04A0-A259-414A-B19E-66179EDC1E57}" destId="{8AF0E235-C20F-402C-8910-792BEA4F0853}" srcOrd="1" destOrd="2" presId="urn:microsoft.com/office/officeart/2005/8/layout/hProcess4"/>
    <dgm:cxn modelId="{B5B9D889-852D-48DC-A4E7-B80D84B43D71}" srcId="{11803FBB-C84E-4942-BE33-54CE31CFD632}" destId="{03DE33E9-19B4-4201-A18C-9E4F21243A22}" srcOrd="0" destOrd="0" parTransId="{54143542-4611-4CB8-BF3F-C6E4C37B4F8C}" sibTransId="{3332543B-7C01-44CD-8416-9BE2D4FAF4CA}"/>
    <dgm:cxn modelId="{4985D479-2AB9-44E2-BEFC-7961A937E019}" type="presOf" srcId="{B3806559-DAC4-4083-A686-ADAC9CCCF011}" destId="{8AF0E235-C20F-402C-8910-792BEA4F0853}" srcOrd="1" destOrd="3" presId="urn:microsoft.com/office/officeart/2005/8/layout/hProcess4"/>
    <dgm:cxn modelId="{269BCEFF-8D87-4D3A-AFFB-A9A2DF55A065}" srcId="{03DE33E9-19B4-4201-A18C-9E4F21243A22}" destId="{1E3A04A0-A259-414A-B19E-66179EDC1E57}" srcOrd="2" destOrd="0" parTransId="{B06A6A59-DF33-47AA-9317-7011D85AAF5A}" sibTransId="{628B622A-F9AA-457E-B32C-214C20C9B9B2}"/>
    <dgm:cxn modelId="{7F03E566-DD2C-4648-BA3A-A35F6A2DAC5D}" type="presOf" srcId="{9D385650-497C-44B2-A6CE-FBB091A4641A}" destId="{EF55EC30-2100-4132-BEED-B3095510A496}" srcOrd="1" destOrd="0" presId="urn:microsoft.com/office/officeart/2005/8/layout/hProcess4"/>
    <dgm:cxn modelId="{2E6188E7-F0F2-483E-9CD5-471FC5CA6A4E}" srcId="{03DE33E9-19B4-4201-A18C-9E4F21243A22}" destId="{4E9F4E40-B718-4C47-AE6E-73A20D486FEA}" srcOrd="0" destOrd="0" parTransId="{8B763CD5-A7D3-4679-9431-5BEA1E286862}" sibTransId="{C5901E46-FD63-4E11-85E0-4CA01F943704}"/>
    <dgm:cxn modelId="{4F3679AB-849E-457A-AE3F-AA32D8576FE2}" type="presOf" srcId="{9D385650-497C-44B2-A6CE-FBB091A4641A}" destId="{D5175C96-2E33-4912-BED2-FBED1F2F974C}" srcOrd="0" destOrd="0" presId="urn:microsoft.com/office/officeart/2005/8/layout/hProcess4"/>
    <dgm:cxn modelId="{131091E3-AA42-42FA-B1BC-FAAEFF644E02}" srcId="{11803FBB-C84E-4942-BE33-54CE31CFD632}" destId="{B609A5AA-E33D-4D4F-8C90-6AA3E169C2E0}" srcOrd="1" destOrd="0" parTransId="{9EEC2DE8-0999-4CCF-BE6A-474176C49577}" sibTransId="{34D5A6C7-7F62-4650-9760-FA3E91647E58}"/>
    <dgm:cxn modelId="{500C3C8B-E2D4-49BA-8427-42042266FE29}" type="presOf" srcId="{E2E0BEB7-6F15-4499-B208-C0C8219FE693}" destId="{8AF0E235-C20F-402C-8910-792BEA4F0853}" srcOrd="1" destOrd="1" presId="urn:microsoft.com/office/officeart/2005/8/layout/hProcess4"/>
    <dgm:cxn modelId="{07B5994A-E60E-402D-9B83-326A4B80CBB2}" type="presOf" srcId="{4E9F4E40-B718-4C47-AE6E-73A20D486FEA}" destId="{4500B05F-BC4D-43A0-A4AD-E2F735D3D49A}" srcOrd="0" destOrd="0" presId="urn:microsoft.com/office/officeart/2005/8/layout/hProcess4"/>
    <dgm:cxn modelId="{2FEE3225-E143-4612-8D62-8B23E58DBA23}" type="presOf" srcId="{1E3A04A0-A259-414A-B19E-66179EDC1E57}" destId="{4500B05F-BC4D-43A0-A4AD-E2F735D3D49A}" srcOrd="0" destOrd="2" presId="urn:microsoft.com/office/officeart/2005/8/layout/hProcess4"/>
    <dgm:cxn modelId="{84560C6C-C688-425B-8472-0A5332ACE2CB}" srcId="{03DE33E9-19B4-4201-A18C-9E4F21243A22}" destId="{6DC583B4-54DB-4CBB-A04F-49CE4F61FABF}" srcOrd="4" destOrd="0" parTransId="{E32D810B-4790-4514-81F1-2D401114E618}" sibTransId="{9E7D456F-A2C5-46BA-9FB5-ED3FBDE95113}"/>
    <dgm:cxn modelId="{56944BC7-3DC0-42C5-8D6A-89513C1F6CE3}" srcId="{03DE33E9-19B4-4201-A18C-9E4F21243A22}" destId="{B3806559-DAC4-4083-A686-ADAC9CCCF011}" srcOrd="3" destOrd="0" parTransId="{8A82F196-B8E1-417E-9629-88ABC6A634A5}" sibTransId="{F192F50B-39C8-4CD2-A941-A9E879A5AD03}"/>
    <dgm:cxn modelId="{0F5AD8E3-7E33-4148-83C5-C1D57B7F159F}" type="presOf" srcId="{03DE33E9-19B4-4201-A18C-9E4F21243A22}" destId="{D63E4C51-1B9C-4952-874C-7DBE3317C3F5}" srcOrd="0" destOrd="0" presId="urn:microsoft.com/office/officeart/2005/8/layout/hProcess4"/>
    <dgm:cxn modelId="{FEA20A0C-B18A-4728-B61B-232E6263FA83}" type="presOf" srcId="{11803FBB-C84E-4942-BE33-54CE31CFD632}" destId="{56136C05-CB2A-44ED-B13F-02BADF30D46D}" srcOrd="0" destOrd="0" presId="urn:microsoft.com/office/officeart/2005/8/layout/hProcess4"/>
    <dgm:cxn modelId="{6258BA8B-1ABD-4ABD-96D1-6F96BD7B2E84}" type="presOf" srcId="{E2E0BEB7-6F15-4499-B208-C0C8219FE693}" destId="{4500B05F-BC4D-43A0-A4AD-E2F735D3D49A}" srcOrd="0" destOrd="1" presId="urn:microsoft.com/office/officeart/2005/8/layout/hProcess4"/>
    <dgm:cxn modelId="{92F48618-AD62-46DF-B89A-2671ADC05D8B}" type="presOf" srcId="{6DC583B4-54DB-4CBB-A04F-49CE4F61FABF}" destId="{4500B05F-BC4D-43A0-A4AD-E2F735D3D49A}" srcOrd="0" destOrd="4" presId="urn:microsoft.com/office/officeart/2005/8/layout/hProcess4"/>
    <dgm:cxn modelId="{29A8A449-A8CC-4058-83ED-5F98C2D4C41F}" srcId="{B609A5AA-E33D-4D4F-8C90-6AA3E169C2E0}" destId="{9D385650-497C-44B2-A6CE-FBB091A4641A}" srcOrd="0" destOrd="0" parTransId="{0E503B2D-8037-4C3C-A713-525BAF3987C9}" sibTransId="{D9E152C4-7D3A-461B-859E-46CC2E4D6123}"/>
    <dgm:cxn modelId="{5213AFBF-5F9E-4B73-9689-FC455AAA1DD8}" type="presOf" srcId="{B609A5AA-E33D-4D4F-8C90-6AA3E169C2E0}" destId="{0D4357BC-EE33-4856-82CA-D5EA4D9A010C}" srcOrd="0" destOrd="0" presId="urn:microsoft.com/office/officeart/2005/8/layout/hProcess4"/>
    <dgm:cxn modelId="{3F0CD5E2-559A-4314-9A54-08F8FDA69BCA}" type="presOf" srcId="{6DC583B4-54DB-4CBB-A04F-49CE4F61FABF}" destId="{8AF0E235-C20F-402C-8910-792BEA4F0853}" srcOrd="1" destOrd="4" presId="urn:microsoft.com/office/officeart/2005/8/layout/hProcess4"/>
    <dgm:cxn modelId="{23B1D359-4C16-4A59-B1B0-692113B9075D}" srcId="{03DE33E9-19B4-4201-A18C-9E4F21243A22}" destId="{E2E0BEB7-6F15-4499-B208-C0C8219FE693}" srcOrd="1" destOrd="0" parTransId="{63667A77-046D-4E78-B680-59D680CC7FA9}" sibTransId="{54458D50-F75B-4D08-A610-44BF3A366D04}"/>
    <dgm:cxn modelId="{D5C3853E-EFC5-4029-BB9E-46C4B71A41E0}" type="presOf" srcId="{3332543B-7C01-44CD-8416-9BE2D4FAF4CA}" destId="{40D079E4-7E85-470D-AF36-031A49CB6615}" srcOrd="0" destOrd="0" presId="urn:microsoft.com/office/officeart/2005/8/layout/hProcess4"/>
    <dgm:cxn modelId="{660FD320-7481-4FBA-9394-B3318A7CFB4E}" type="presOf" srcId="{B3806559-DAC4-4083-A686-ADAC9CCCF011}" destId="{4500B05F-BC4D-43A0-A4AD-E2F735D3D49A}" srcOrd="0" destOrd="3" presId="urn:microsoft.com/office/officeart/2005/8/layout/hProcess4"/>
    <dgm:cxn modelId="{556F3549-2E0F-4B6C-BCAE-30DD94AD863F}" type="presParOf" srcId="{56136C05-CB2A-44ED-B13F-02BADF30D46D}" destId="{F67959E4-030D-4C60-81F6-F981B6CC8380}" srcOrd="0" destOrd="0" presId="urn:microsoft.com/office/officeart/2005/8/layout/hProcess4"/>
    <dgm:cxn modelId="{354042DA-26CA-4078-AFA9-2A5D7F98F638}" type="presParOf" srcId="{56136C05-CB2A-44ED-B13F-02BADF30D46D}" destId="{655B3646-E513-4136-966B-79C58925896F}" srcOrd="1" destOrd="0" presId="urn:microsoft.com/office/officeart/2005/8/layout/hProcess4"/>
    <dgm:cxn modelId="{E8834BF3-2C36-428E-9A01-CD7529DBF970}" type="presParOf" srcId="{56136C05-CB2A-44ED-B13F-02BADF30D46D}" destId="{3C28D0A5-7573-4196-8026-AE572E9413A5}" srcOrd="2" destOrd="0" presId="urn:microsoft.com/office/officeart/2005/8/layout/hProcess4"/>
    <dgm:cxn modelId="{E4B1EC77-BD4C-4D52-8E8E-7187D5872BE3}" type="presParOf" srcId="{3C28D0A5-7573-4196-8026-AE572E9413A5}" destId="{4162B25A-F28E-4C0F-BC5B-11A42A6F3E9A}" srcOrd="0" destOrd="0" presId="urn:microsoft.com/office/officeart/2005/8/layout/hProcess4"/>
    <dgm:cxn modelId="{1AA6CE01-F54B-4B52-9247-3B50F12FF355}" type="presParOf" srcId="{4162B25A-F28E-4C0F-BC5B-11A42A6F3E9A}" destId="{4432DD75-6899-45CE-A7D7-3964429809CC}" srcOrd="0" destOrd="0" presId="urn:microsoft.com/office/officeart/2005/8/layout/hProcess4"/>
    <dgm:cxn modelId="{B153B6B7-8591-43DE-940D-FF52F8859303}" type="presParOf" srcId="{4162B25A-F28E-4C0F-BC5B-11A42A6F3E9A}" destId="{4500B05F-BC4D-43A0-A4AD-E2F735D3D49A}" srcOrd="1" destOrd="0" presId="urn:microsoft.com/office/officeart/2005/8/layout/hProcess4"/>
    <dgm:cxn modelId="{56E221C4-F323-45C4-B03E-79619A953ADF}" type="presParOf" srcId="{4162B25A-F28E-4C0F-BC5B-11A42A6F3E9A}" destId="{8AF0E235-C20F-402C-8910-792BEA4F0853}" srcOrd="2" destOrd="0" presId="urn:microsoft.com/office/officeart/2005/8/layout/hProcess4"/>
    <dgm:cxn modelId="{09712A17-70C4-44E8-85F8-139CE0DE36D0}" type="presParOf" srcId="{4162B25A-F28E-4C0F-BC5B-11A42A6F3E9A}" destId="{D63E4C51-1B9C-4952-874C-7DBE3317C3F5}" srcOrd="3" destOrd="0" presId="urn:microsoft.com/office/officeart/2005/8/layout/hProcess4"/>
    <dgm:cxn modelId="{C6FB6173-488C-414E-A836-A69C1A1BBE23}" type="presParOf" srcId="{4162B25A-F28E-4C0F-BC5B-11A42A6F3E9A}" destId="{2FADBFB5-AA2B-45D2-BF5A-A310D086C440}" srcOrd="4" destOrd="0" presId="urn:microsoft.com/office/officeart/2005/8/layout/hProcess4"/>
    <dgm:cxn modelId="{2FA5AE38-8E4B-4B29-9372-A053BE9565BE}" type="presParOf" srcId="{3C28D0A5-7573-4196-8026-AE572E9413A5}" destId="{40D079E4-7E85-470D-AF36-031A49CB6615}" srcOrd="1" destOrd="0" presId="urn:microsoft.com/office/officeart/2005/8/layout/hProcess4"/>
    <dgm:cxn modelId="{846A3283-4C19-4B06-9043-72F6AF99D724}" type="presParOf" srcId="{3C28D0A5-7573-4196-8026-AE572E9413A5}" destId="{AC561E20-69D1-469C-B4ED-65AAB0487D11}" srcOrd="2" destOrd="0" presId="urn:microsoft.com/office/officeart/2005/8/layout/hProcess4"/>
    <dgm:cxn modelId="{68D56728-00DB-477E-9541-6E6566F3C96C}" type="presParOf" srcId="{AC561E20-69D1-469C-B4ED-65AAB0487D11}" destId="{66B5024C-2CF3-4012-8BAD-61AB16F80687}" srcOrd="0" destOrd="0" presId="urn:microsoft.com/office/officeart/2005/8/layout/hProcess4"/>
    <dgm:cxn modelId="{38B19BFB-2883-481E-BB5D-6A421653D027}" type="presParOf" srcId="{AC561E20-69D1-469C-B4ED-65AAB0487D11}" destId="{D5175C96-2E33-4912-BED2-FBED1F2F974C}" srcOrd="1" destOrd="0" presId="urn:microsoft.com/office/officeart/2005/8/layout/hProcess4"/>
    <dgm:cxn modelId="{0773BECF-B728-40CF-8995-E183B6005299}" type="presParOf" srcId="{AC561E20-69D1-469C-B4ED-65AAB0487D11}" destId="{EF55EC30-2100-4132-BEED-B3095510A496}" srcOrd="2" destOrd="0" presId="urn:microsoft.com/office/officeart/2005/8/layout/hProcess4"/>
    <dgm:cxn modelId="{6D03AAE8-E9E2-4EA6-918F-A45D2A32875C}" type="presParOf" srcId="{AC561E20-69D1-469C-B4ED-65AAB0487D11}" destId="{0D4357BC-EE33-4856-82CA-D5EA4D9A010C}" srcOrd="3" destOrd="0" presId="urn:microsoft.com/office/officeart/2005/8/layout/hProcess4"/>
    <dgm:cxn modelId="{6A389301-BCB3-4B8B-907B-D96744DEA0B0}" type="presParOf" srcId="{AC561E20-69D1-469C-B4ED-65AAB0487D11}" destId="{6DECC014-CF71-4E2A-89A9-37E91E9FC8B3}" srcOrd="4" destOrd="0" presId="urn:microsoft.com/office/officeart/2005/8/layout/hProcess4"/>
  </dgm:cxnLst>
  <dgm:bg>
    <a:solidFill>
      <a:srgbClr val="006699"/>
    </a:solidFill>
  </dgm:bg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D4C2E2D-9E69-4C5D-9EAA-27D9FD4603CD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</dgm:pt>
    <dgm:pt modelId="{A5968E8D-2E58-4D9F-8347-4C3A6644A671}">
      <dgm:prSet phldrT="[Текст]" custT="1"/>
      <dgm:spPr>
        <a:solidFill>
          <a:srgbClr val="006699"/>
        </a:solidFill>
      </dgm:spPr>
      <dgm:t>
        <a:bodyPr/>
        <a:lstStyle/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«Энергосбережение и повышение энергетической эффективности в учреждениях культуры Нижнеилимского муниципального района»</a:t>
          </a:r>
        </a:p>
        <a:p>
          <a:pPr>
            <a:lnSpc>
              <a:spcPct val="90000"/>
            </a:lnSpc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0,2</a:t>
          </a:r>
        </a:p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14F88B86-01E9-46C7-9BE6-1888494DE5B8}" type="par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9F5E23A-E203-42F9-9054-7B7C18428692}" type="sib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4844402-EABE-4B7D-816C-7FA28D0E9D70}">
      <dgm:prSet phldrT="[Текст]" custT="1"/>
      <dgm:spPr>
        <a:solidFill>
          <a:srgbClr val="006699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«Энергосбережение и повышение энергетической эффективности в учреждениях образования Нижнеилимского муниципального района»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0,2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27C263-D19C-4D4D-9196-7658465B2BED}" type="sib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AF39A50-94AB-44B5-BDBD-8A5F99BB18EA}" type="par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5B7E5076-E638-40EE-AAF9-420BADD84718}">
      <dgm:prSet custT="1"/>
      <dgm:spPr>
        <a:solidFill>
          <a:srgbClr val="006699"/>
        </a:solidFill>
      </dgm:spPr>
      <dgm:t>
        <a:bodyPr/>
        <a:lstStyle/>
        <a:p>
          <a:pPr>
            <a:lnSpc>
              <a:spcPct val="90000"/>
            </a:lnSpc>
          </a:pP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B9B0D28-ABE2-48A3-BC6D-B69649F6700D}" type="parTrans" cxnId="{095CD8EA-56FB-4362-A310-4443B1C31A1D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AAFFA30-C60D-4631-A047-0918B67C0770}" type="sibTrans" cxnId="{095CD8EA-56FB-4362-A310-4443B1C31A1D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80A78D0-8A04-4467-9007-54FCBF933541}" type="pres">
      <dgm:prSet presAssocID="{9D4C2E2D-9E69-4C5D-9EAA-27D9FD4603CD}" presName="linearFlow" presStyleCnt="0">
        <dgm:presLayoutVars>
          <dgm:dir/>
          <dgm:resizeHandles val="exact"/>
        </dgm:presLayoutVars>
      </dgm:prSet>
      <dgm:spPr/>
    </dgm:pt>
    <dgm:pt modelId="{647DCD2A-E427-4B48-9CDB-7A593C1AA3F8}" type="pres">
      <dgm:prSet presAssocID="{D4844402-EABE-4B7D-816C-7FA28D0E9D70}" presName="composite" presStyleCnt="0"/>
      <dgm:spPr/>
    </dgm:pt>
    <dgm:pt modelId="{11D3FDD1-3512-4346-BE70-F7C930E5CE48}" type="pres">
      <dgm:prSet presAssocID="{D4844402-EABE-4B7D-816C-7FA28D0E9D70}" presName="imgShp" presStyleLbl="fgImgPlace1" presStyleIdx="0" presStyleCnt="3" custLinFactNeighborX="23677" custLinFactNeighborY="1388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86100A2-2C67-4A52-BADF-1D6EE6C7AC81}" type="pres">
      <dgm:prSet presAssocID="{D4844402-EABE-4B7D-816C-7FA28D0E9D70}" presName="txShp" presStyleLbl="node1" presStyleIdx="0" presStyleCnt="3" custLinFactNeighborX="10353" custLinFactNeighborY="13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1D309-E513-44EA-AB7E-FC8010E8207C}" type="pres">
      <dgm:prSet presAssocID="{6E27C263-D19C-4D4D-9196-7658465B2BED}" presName="spacing" presStyleCnt="0"/>
      <dgm:spPr/>
    </dgm:pt>
    <dgm:pt modelId="{5B5643CE-C12E-4057-A333-B6E2CD7EB63F}" type="pres">
      <dgm:prSet presAssocID="{A5968E8D-2E58-4D9F-8347-4C3A6644A671}" presName="composite" presStyleCnt="0"/>
      <dgm:spPr/>
    </dgm:pt>
    <dgm:pt modelId="{7C83B771-AA4A-462F-8970-7D80A8451489}" type="pres">
      <dgm:prSet presAssocID="{A5968E8D-2E58-4D9F-8347-4C3A6644A671}" presName="imgShp" presStyleLbl="fgImgPlace1" presStyleIdx="1" presStyleCnt="3" custLinFactNeighborX="236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D645AF4-7BD4-4CAF-B660-3F55535AE19F}" type="pres">
      <dgm:prSet presAssocID="{A5968E8D-2E58-4D9F-8347-4C3A6644A671}" presName="txShp" presStyleLbl="node1" presStyleIdx="1" presStyleCnt="3" custLinFactNeighborX="1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3A35D-96C8-40DF-B7F4-7780BFA59084}" type="pres">
      <dgm:prSet presAssocID="{19F5E23A-E203-42F9-9054-7B7C18428692}" presName="spacing" presStyleCnt="0"/>
      <dgm:spPr/>
    </dgm:pt>
    <dgm:pt modelId="{DDA61F35-2B33-47EF-9EFA-548C35F1D096}" type="pres">
      <dgm:prSet presAssocID="{5B7E5076-E638-40EE-AAF9-420BADD84718}" presName="composite" presStyleCnt="0"/>
      <dgm:spPr/>
    </dgm:pt>
    <dgm:pt modelId="{88767AB5-B69E-45E6-BA09-45AE03FD2F3E}" type="pres">
      <dgm:prSet presAssocID="{5B7E5076-E638-40EE-AAF9-420BADD84718}" presName="imgShp" presStyleLbl="fgImgPlace1" presStyleIdx="2" presStyleCnt="3" custLinFactNeighborX="23677" custLinFactNeighborY="-1673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DFE051E-24D8-43E0-9335-108E62922670}" type="pres">
      <dgm:prSet presAssocID="{5B7E5076-E638-40EE-AAF9-420BADD84718}" presName="txShp" presStyleLbl="node1" presStyleIdx="2" presStyleCnt="3" custScaleY="93852" custLinFactNeighborX="10353" custLinFactNeighborY="-15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EE1C87-82B1-4D47-97DA-FAB14E579489}" type="presOf" srcId="{5B7E5076-E638-40EE-AAF9-420BADD84718}" destId="{DDFE051E-24D8-43E0-9335-108E62922670}" srcOrd="0" destOrd="0" presId="urn:microsoft.com/office/officeart/2005/8/layout/vList3"/>
    <dgm:cxn modelId="{A1D8583A-6A70-400B-A44B-F961A60EDF8B}" type="presOf" srcId="{A5968E8D-2E58-4D9F-8347-4C3A6644A671}" destId="{6D645AF4-7BD4-4CAF-B660-3F55535AE19F}" srcOrd="0" destOrd="0" presId="urn:microsoft.com/office/officeart/2005/8/layout/vList3"/>
    <dgm:cxn modelId="{5A6BD283-0D37-4C68-8BE2-E97B018A6018}" type="presOf" srcId="{D4844402-EABE-4B7D-816C-7FA28D0E9D70}" destId="{986100A2-2C67-4A52-BADF-1D6EE6C7AC81}" srcOrd="0" destOrd="0" presId="urn:microsoft.com/office/officeart/2005/8/layout/vList3"/>
    <dgm:cxn modelId="{A19A6B23-BE58-4EB9-9166-BB8EF82D4AC6}" type="presOf" srcId="{9D4C2E2D-9E69-4C5D-9EAA-27D9FD4603CD}" destId="{080A78D0-8A04-4467-9007-54FCBF933541}" srcOrd="0" destOrd="0" presId="urn:microsoft.com/office/officeart/2005/8/layout/vList3"/>
    <dgm:cxn modelId="{095CD8EA-56FB-4362-A310-4443B1C31A1D}" srcId="{9D4C2E2D-9E69-4C5D-9EAA-27D9FD4603CD}" destId="{5B7E5076-E638-40EE-AAF9-420BADD84718}" srcOrd="2" destOrd="0" parTransId="{9B9B0D28-ABE2-48A3-BC6D-B69649F6700D}" sibTransId="{BAAFFA30-C60D-4631-A047-0918B67C0770}"/>
    <dgm:cxn modelId="{C7F044C5-811A-4244-88A0-401C7C260232}" srcId="{9D4C2E2D-9E69-4C5D-9EAA-27D9FD4603CD}" destId="{A5968E8D-2E58-4D9F-8347-4C3A6644A671}" srcOrd="1" destOrd="0" parTransId="{14F88B86-01E9-46C7-9BE6-1888494DE5B8}" sibTransId="{19F5E23A-E203-42F9-9054-7B7C18428692}"/>
    <dgm:cxn modelId="{D3FE3544-B1B3-4976-86DC-7FB07D27F390}" srcId="{9D4C2E2D-9E69-4C5D-9EAA-27D9FD4603CD}" destId="{D4844402-EABE-4B7D-816C-7FA28D0E9D70}" srcOrd="0" destOrd="0" parTransId="{AAF39A50-94AB-44B5-BDBD-8A5F99BB18EA}" sibTransId="{6E27C263-D19C-4D4D-9196-7658465B2BED}"/>
    <dgm:cxn modelId="{88B61317-1DBE-40F7-94FA-73F37D1599CA}" type="presParOf" srcId="{080A78D0-8A04-4467-9007-54FCBF933541}" destId="{647DCD2A-E427-4B48-9CDB-7A593C1AA3F8}" srcOrd="0" destOrd="0" presId="urn:microsoft.com/office/officeart/2005/8/layout/vList3"/>
    <dgm:cxn modelId="{6C355F9F-438D-41DB-A2F0-C05C2785E034}" type="presParOf" srcId="{647DCD2A-E427-4B48-9CDB-7A593C1AA3F8}" destId="{11D3FDD1-3512-4346-BE70-F7C930E5CE48}" srcOrd="0" destOrd="0" presId="urn:microsoft.com/office/officeart/2005/8/layout/vList3"/>
    <dgm:cxn modelId="{CC39D513-F25B-4736-A039-D1D484F03778}" type="presParOf" srcId="{647DCD2A-E427-4B48-9CDB-7A593C1AA3F8}" destId="{986100A2-2C67-4A52-BADF-1D6EE6C7AC81}" srcOrd="1" destOrd="0" presId="urn:microsoft.com/office/officeart/2005/8/layout/vList3"/>
    <dgm:cxn modelId="{D7EF8FDF-2A23-42F6-A9B1-7A7A0AB5231E}" type="presParOf" srcId="{080A78D0-8A04-4467-9007-54FCBF933541}" destId="{73D1D309-E513-44EA-AB7E-FC8010E8207C}" srcOrd="1" destOrd="0" presId="urn:microsoft.com/office/officeart/2005/8/layout/vList3"/>
    <dgm:cxn modelId="{2297F8C4-8683-4A0D-B774-99879E36CC5F}" type="presParOf" srcId="{080A78D0-8A04-4467-9007-54FCBF933541}" destId="{5B5643CE-C12E-4057-A333-B6E2CD7EB63F}" srcOrd="2" destOrd="0" presId="urn:microsoft.com/office/officeart/2005/8/layout/vList3"/>
    <dgm:cxn modelId="{98D45E0F-42A0-4694-B11B-1286B85101A4}" type="presParOf" srcId="{5B5643CE-C12E-4057-A333-B6E2CD7EB63F}" destId="{7C83B771-AA4A-462F-8970-7D80A8451489}" srcOrd="0" destOrd="0" presId="urn:microsoft.com/office/officeart/2005/8/layout/vList3"/>
    <dgm:cxn modelId="{1C0F62AC-7489-40EB-A412-A77A1C587FEF}" type="presParOf" srcId="{5B5643CE-C12E-4057-A333-B6E2CD7EB63F}" destId="{6D645AF4-7BD4-4CAF-B660-3F55535AE19F}" srcOrd="1" destOrd="0" presId="urn:microsoft.com/office/officeart/2005/8/layout/vList3"/>
    <dgm:cxn modelId="{C24FDAFE-F2F0-4593-9506-CE3B4038F6C5}" type="presParOf" srcId="{080A78D0-8A04-4467-9007-54FCBF933541}" destId="{0EB3A35D-96C8-40DF-B7F4-7780BFA59084}" srcOrd="3" destOrd="0" presId="urn:microsoft.com/office/officeart/2005/8/layout/vList3"/>
    <dgm:cxn modelId="{F77BEA59-C7EB-4CD0-A8DA-7383DBC7F602}" type="presParOf" srcId="{080A78D0-8A04-4467-9007-54FCBF933541}" destId="{DDA61F35-2B33-47EF-9EFA-548C35F1D096}" srcOrd="4" destOrd="0" presId="urn:microsoft.com/office/officeart/2005/8/layout/vList3"/>
    <dgm:cxn modelId="{C02AE256-200A-44A7-BA09-00783C4A06F3}" type="presParOf" srcId="{DDA61F35-2B33-47EF-9EFA-548C35F1D096}" destId="{88767AB5-B69E-45E6-BA09-45AE03FD2F3E}" srcOrd="0" destOrd="0" presId="urn:microsoft.com/office/officeart/2005/8/layout/vList3"/>
    <dgm:cxn modelId="{563055A0-EA88-4A62-8AE9-1D64F58C26C9}" type="presParOf" srcId="{DDA61F35-2B33-47EF-9EFA-548C35F1D096}" destId="{DDFE051E-24D8-43E0-9335-108E62922670}" srcOrd="1" destOrd="0" presId="urn:microsoft.com/office/officeart/2005/8/layout/vList3"/>
  </dgm:cxnLst>
  <dgm:bg>
    <a:noFill/>
  </dgm:bg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1A2B4D-BD88-4521-B9BF-7CED7AA86FC2}" type="doc">
      <dgm:prSet loTypeId="urn:microsoft.com/office/officeart/2005/8/layout/hierarchy4" loCatId="hierarchy" qsTypeId="urn:microsoft.com/office/officeart/2005/8/quickstyle/3d4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73E3693-BDBE-4979-BF4B-72226F8B3708}">
      <dgm:prSet phldrT="[Текст]" custT="1"/>
      <dgm:spPr/>
      <dgm:t>
        <a:bodyPr/>
        <a:lstStyle/>
        <a:p>
          <a:r>
            <a:rPr lang="ru-RU" sz="3000" b="1" dirty="0" smtClean="0">
              <a:latin typeface="Times New Roman" pitchFamily="18" charset="0"/>
              <a:cs typeface="Times New Roman" pitchFamily="18" charset="0"/>
            </a:rPr>
            <a:t>Консолидированный бюджет</a:t>
          </a:r>
          <a:endParaRPr lang="ru-RU" sz="3000" b="1" dirty="0">
            <a:latin typeface="Times New Roman" pitchFamily="18" charset="0"/>
            <a:cs typeface="Times New Roman" pitchFamily="18" charset="0"/>
          </a:endParaRPr>
        </a:p>
      </dgm:t>
    </dgm:pt>
    <dgm:pt modelId="{EAE3C05D-6053-491A-9D4F-35DB783EBD1D}" type="parTrans" cxnId="{AB93EAB2-6ADA-40B0-B494-8FEF79136ABC}">
      <dgm:prSet/>
      <dgm:spPr/>
      <dgm:t>
        <a:bodyPr/>
        <a:lstStyle/>
        <a:p>
          <a:endParaRPr lang="ru-RU" sz="3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5DEB562-5B13-4CED-9EF4-946ADAA63AB3}" type="sibTrans" cxnId="{AB93EAB2-6ADA-40B0-B494-8FEF79136ABC}">
      <dgm:prSet/>
      <dgm:spPr/>
      <dgm:t>
        <a:bodyPr/>
        <a:lstStyle/>
        <a:p>
          <a:endParaRPr lang="ru-RU" sz="3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9F3023-560D-4A44-A299-ED749AED06A7}">
      <dgm:prSet phldrT="[Текст]" custT="1"/>
      <dgm:spPr/>
      <dgm:t>
        <a:bodyPr/>
        <a:lstStyle/>
        <a:p>
          <a:r>
            <a:rPr lang="ru-RU" sz="3000" b="1" smtClean="0">
              <a:latin typeface="Times New Roman" pitchFamily="18" charset="0"/>
              <a:cs typeface="Times New Roman" pitchFamily="18" charset="0"/>
            </a:rPr>
            <a:t>Бюджеты поселений</a:t>
          </a:r>
          <a:endParaRPr lang="ru-RU" sz="3000" b="1" dirty="0">
            <a:latin typeface="Times New Roman" pitchFamily="18" charset="0"/>
            <a:cs typeface="Times New Roman" pitchFamily="18" charset="0"/>
          </a:endParaRPr>
        </a:p>
      </dgm:t>
    </dgm:pt>
    <dgm:pt modelId="{FC54C88D-ABFE-4EB9-B92B-ADD839D1BA95}" type="parTrans" cxnId="{9517F993-E5B1-4E2B-9BFC-E214EEC2654F}">
      <dgm:prSet/>
      <dgm:spPr/>
      <dgm:t>
        <a:bodyPr/>
        <a:lstStyle/>
        <a:p>
          <a:endParaRPr lang="ru-RU" sz="3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89B4D37-46C8-44BD-AA30-87DA9C6B26C6}" type="sibTrans" cxnId="{9517F993-E5B1-4E2B-9BFC-E214EEC2654F}">
      <dgm:prSet/>
      <dgm:spPr/>
      <dgm:t>
        <a:bodyPr/>
        <a:lstStyle/>
        <a:p>
          <a:endParaRPr lang="ru-RU" sz="3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9D05AD5-2FBE-45F3-AE13-B33D21B3CC35}">
      <dgm:prSet phldrT="[Текст]" custT="1"/>
      <dgm:spPr/>
      <dgm:t>
        <a:bodyPr/>
        <a:lstStyle/>
        <a:p>
          <a:r>
            <a:rPr lang="ru-RU" sz="3000" b="1" smtClean="0">
              <a:latin typeface="Times New Roman" pitchFamily="18" charset="0"/>
              <a:cs typeface="Times New Roman" pitchFamily="18" charset="0"/>
            </a:rPr>
            <a:t>Городских (8)</a:t>
          </a:r>
          <a:endParaRPr lang="ru-RU" sz="3000" b="1" dirty="0">
            <a:latin typeface="Times New Roman" pitchFamily="18" charset="0"/>
            <a:cs typeface="Times New Roman" pitchFamily="18" charset="0"/>
          </a:endParaRPr>
        </a:p>
      </dgm:t>
    </dgm:pt>
    <dgm:pt modelId="{854F3FA3-D0FC-4374-B358-E8789C7A6C7B}" type="parTrans" cxnId="{18EAC866-BF46-463E-B403-AE3FF8A15AE9}">
      <dgm:prSet/>
      <dgm:spPr/>
      <dgm:t>
        <a:bodyPr/>
        <a:lstStyle/>
        <a:p>
          <a:endParaRPr lang="ru-RU" sz="3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44E241-B931-4073-91F5-03CC4CD0AA71}" type="sibTrans" cxnId="{18EAC866-BF46-463E-B403-AE3FF8A15AE9}">
      <dgm:prSet/>
      <dgm:spPr/>
      <dgm:t>
        <a:bodyPr/>
        <a:lstStyle/>
        <a:p>
          <a:endParaRPr lang="ru-RU" sz="3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77041CD-2E2B-4E24-B19C-028E3EA76FD5}">
      <dgm:prSet phldrT="[Текст]" custT="1"/>
      <dgm:spPr/>
      <dgm:t>
        <a:bodyPr/>
        <a:lstStyle/>
        <a:p>
          <a:r>
            <a:rPr lang="ru-RU" sz="3000" b="1" smtClean="0">
              <a:latin typeface="Times New Roman" pitchFamily="18" charset="0"/>
              <a:cs typeface="Times New Roman" pitchFamily="18" charset="0"/>
            </a:rPr>
            <a:t>Сельских (9)</a:t>
          </a:r>
          <a:endParaRPr lang="ru-RU" sz="3000" b="1" dirty="0">
            <a:latin typeface="Times New Roman" pitchFamily="18" charset="0"/>
            <a:cs typeface="Times New Roman" pitchFamily="18" charset="0"/>
          </a:endParaRPr>
        </a:p>
      </dgm:t>
    </dgm:pt>
    <dgm:pt modelId="{9E8D8B74-AC0D-467F-97A9-A1576FD74CA9}" type="parTrans" cxnId="{1020B360-2005-457A-85D7-69ED7659689E}">
      <dgm:prSet/>
      <dgm:spPr/>
      <dgm:t>
        <a:bodyPr/>
        <a:lstStyle/>
        <a:p>
          <a:endParaRPr lang="ru-RU" sz="3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93E4208-DEA5-4E94-82FF-B3C881EB0D1E}" type="sibTrans" cxnId="{1020B360-2005-457A-85D7-69ED7659689E}">
      <dgm:prSet/>
      <dgm:spPr/>
      <dgm:t>
        <a:bodyPr/>
        <a:lstStyle/>
        <a:p>
          <a:endParaRPr lang="ru-RU" sz="3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C76F3BB-3C56-498F-B006-8EA15076CF6F}">
      <dgm:prSet phldrT="[Текст]" custT="1"/>
      <dgm:spPr/>
      <dgm:t>
        <a:bodyPr/>
        <a:lstStyle/>
        <a:p>
          <a:r>
            <a:rPr lang="ru-RU" sz="3000" b="1" smtClean="0">
              <a:latin typeface="Times New Roman" pitchFamily="18" charset="0"/>
              <a:cs typeface="Times New Roman" pitchFamily="18" charset="0"/>
            </a:rPr>
            <a:t>Бюджет района</a:t>
          </a:r>
          <a:endParaRPr lang="ru-RU" sz="3000" b="1" dirty="0">
            <a:latin typeface="Times New Roman" pitchFamily="18" charset="0"/>
            <a:cs typeface="Times New Roman" pitchFamily="18" charset="0"/>
          </a:endParaRPr>
        </a:p>
      </dgm:t>
    </dgm:pt>
    <dgm:pt modelId="{32CDBBB1-EDDE-4120-9B72-A729DEF5AEE1}" type="parTrans" cxnId="{B006200B-814E-4BCE-9B1C-EC3583FE7A92}">
      <dgm:prSet/>
      <dgm:spPr/>
      <dgm:t>
        <a:bodyPr/>
        <a:lstStyle/>
        <a:p>
          <a:endParaRPr lang="ru-RU" sz="3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DAD0D66-0A6E-4E59-BCC7-96601F08A13B}" type="sibTrans" cxnId="{B006200B-814E-4BCE-9B1C-EC3583FE7A92}">
      <dgm:prSet/>
      <dgm:spPr/>
      <dgm:t>
        <a:bodyPr/>
        <a:lstStyle/>
        <a:p>
          <a:endParaRPr lang="ru-RU" sz="3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7B18C43-3221-4260-A80B-1029B30711E2}" type="pres">
      <dgm:prSet presAssocID="{C71A2B4D-BD88-4521-B9BF-7CED7AA86FC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90FB67-04E6-464F-B363-7B0DEA89CD18}" type="pres">
      <dgm:prSet presAssocID="{473E3693-BDBE-4979-BF4B-72226F8B3708}" presName="vertOne" presStyleCnt="0"/>
      <dgm:spPr/>
    </dgm:pt>
    <dgm:pt modelId="{F29E8375-EAD5-4A19-8C3E-F0E85A747AFD}" type="pres">
      <dgm:prSet presAssocID="{473E3693-BDBE-4979-BF4B-72226F8B3708}" presName="txOne" presStyleLbl="node0" presStyleIdx="0" presStyleCnt="1" custScaleX="90547" custLinFactNeighborX="-47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6BB635-0970-42A7-B136-8CE8FDBF34DC}" type="pres">
      <dgm:prSet presAssocID="{473E3693-BDBE-4979-BF4B-72226F8B3708}" presName="parTransOne" presStyleCnt="0"/>
      <dgm:spPr/>
    </dgm:pt>
    <dgm:pt modelId="{0A89661B-B9D1-4C03-8814-936478335B27}" type="pres">
      <dgm:prSet presAssocID="{473E3693-BDBE-4979-BF4B-72226F8B3708}" presName="horzOne" presStyleCnt="0"/>
      <dgm:spPr/>
    </dgm:pt>
    <dgm:pt modelId="{A4746E74-5814-44E5-90BF-F96923C80325}" type="pres">
      <dgm:prSet presAssocID="{E69F3023-560D-4A44-A299-ED749AED06A7}" presName="vertTwo" presStyleCnt="0"/>
      <dgm:spPr/>
    </dgm:pt>
    <dgm:pt modelId="{F9568C06-D60A-448D-BA78-E52D58948D97}" type="pres">
      <dgm:prSet presAssocID="{E69F3023-560D-4A44-A299-ED749AED06A7}" presName="txTwo" presStyleLbl="node2" presStyleIdx="0" presStyleCnt="2" custScaleX="78404" custLinFactNeighborX="-109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F746C5-8955-4E60-BEF9-5078ED5153B1}" type="pres">
      <dgm:prSet presAssocID="{E69F3023-560D-4A44-A299-ED749AED06A7}" presName="parTransTwo" presStyleCnt="0"/>
      <dgm:spPr/>
    </dgm:pt>
    <dgm:pt modelId="{35929461-1E0D-42C4-8FF6-9DFE8A066B27}" type="pres">
      <dgm:prSet presAssocID="{E69F3023-560D-4A44-A299-ED749AED06A7}" presName="horzTwo" presStyleCnt="0"/>
      <dgm:spPr/>
    </dgm:pt>
    <dgm:pt modelId="{1252E4C6-61B1-4C97-A163-EBCB2CDD35B8}" type="pres">
      <dgm:prSet presAssocID="{B9D05AD5-2FBE-45F3-AE13-B33D21B3CC35}" presName="vertThree" presStyleCnt="0"/>
      <dgm:spPr/>
    </dgm:pt>
    <dgm:pt modelId="{48A6F6B7-A8C2-40F7-889A-0EDC122D1873}" type="pres">
      <dgm:prSet presAssocID="{B9D05AD5-2FBE-45F3-AE13-B33D21B3CC35}" presName="txThree" presStyleLbl="node3" presStyleIdx="0" presStyleCnt="2" custScaleX="1076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C8966B-3A36-4BC5-86E2-55D52E9C5139}" type="pres">
      <dgm:prSet presAssocID="{B9D05AD5-2FBE-45F3-AE13-B33D21B3CC35}" presName="horzThree" presStyleCnt="0"/>
      <dgm:spPr/>
    </dgm:pt>
    <dgm:pt modelId="{CB0C5863-5294-419E-920E-AE08AC0A8068}" type="pres">
      <dgm:prSet presAssocID="{3244E241-B931-4073-91F5-03CC4CD0AA71}" presName="sibSpaceThree" presStyleCnt="0"/>
      <dgm:spPr/>
    </dgm:pt>
    <dgm:pt modelId="{29DCC5E7-6748-403E-916E-8BA5A997B9DF}" type="pres">
      <dgm:prSet presAssocID="{F77041CD-2E2B-4E24-B19C-028E3EA76FD5}" presName="vertThree" presStyleCnt="0"/>
      <dgm:spPr/>
    </dgm:pt>
    <dgm:pt modelId="{9698CBAA-2110-4C6A-AB8D-35E8C0DDAECF}" type="pres">
      <dgm:prSet presAssocID="{F77041CD-2E2B-4E24-B19C-028E3EA76FD5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CE2132-F9E5-4A04-9EAE-71D4C390564B}" type="pres">
      <dgm:prSet presAssocID="{F77041CD-2E2B-4E24-B19C-028E3EA76FD5}" presName="horzThree" presStyleCnt="0"/>
      <dgm:spPr/>
    </dgm:pt>
    <dgm:pt modelId="{285AB0E3-2729-44E1-82DD-BBF39D04D5A8}" type="pres">
      <dgm:prSet presAssocID="{C89B4D37-46C8-44BD-AA30-87DA9C6B26C6}" presName="sibSpaceTwo" presStyleCnt="0"/>
      <dgm:spPr/>
    </dgm:pt>
    <dgm:pt modelId="{D0B0E852-3DDD-415D-A3A1-3ADC35CD72F2}" type="pres">
      <dgm:prSet presAssocID="{EC76F3BB-3C56-498F-B006-8EA15076CF6F}" presName="vertTwo" presStyleCnt="0"/>
      <dgm:spPr/>
    </dgm:pt>
    <dgm:pt modelId="{C8A2DF47-70E6-4E23-A0D3-25B83C742650}" type="pres">
      <dgm:prSet presAssocID="{EC76F3BB-3C56-498F-B006-8EA15076CF6F}" presName="txTwo" presStyleLbl="node2" presStyleIdx="1" presStyleCnt="2" custScaleX="144206" custLinFactNeighborX="-36567" custLinFactNeighborY="-2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BDA444-3D0D-4EEF-A70E-A141A0D98BEC}" type="pres">
      <dgm:prSet presAssocID="{EC76F3BB-3C56-498F-B006-8EA15076CF6F}" presName="horzTwo" presStyleCnt="0"/>
      <dgm:spPr/>
    </dgm:pt>
  </dgm:ptLst>
  <dgm:cxnLst>
    <dgm:cxn modelId="{B463B5AF-8649-444F-A232-57948A3CE399}" type="presOf" srcId="{B9D05AD5-2FBE-45F3-AE13-B33D21B3CC35}" destId="{48A6F6B7-A8C2-40F7-889A-0EDC122D1873}" srcOrd="0" destOrd="0" presId="urn:microsoft.com/office/officeart/2005/8/layout/hierarchy4"/>
    <dgm:cxn modelId="{87A26D1E-DEE3-4EDE-8E78-74546D7E51E6}" type="presOf" srcId="{C71A2B4D-BD88-4521-B9BF-7CED7AA86FC2}" destId="{37B18C43-3221-4260-A80B-1029B30711E2}" srcOrd="0" destOrd="0" presId="urn:microsoft.com/office/officeart/2005/8/layout/hierarchy4"/>
    <dgm:cxn modelId="{2C9337A6-64C0-44DA-ABD4-B7512C78287C}" type="presOf" srcId="{F77041CD-2E2B-4E24-B19C-028E3EA76FD5}" destId="{9698CBAA-2110-4C6A-AB8D-35E8C0DDAECF}" srcOrd="0" destOrd="0" presId="urn:microsoft.com/office/officeart/2005/8/layout/hierarchy4"/>
    <dgm:cxn modelId="{1020B360-2005-457A-85D7-69ED7659689E}" srcId="{E69F3023-560D-4A44-A299-ED749AED06A7}" destId="{F77041CD-2E2B-4E24-B19C-028E3EA76FD5}" srcOrd="1" destOrd="0" parTransId="{9E8D8B74-AC0D-467F-97A9-A1576FD74CA9}" sibTransId="{793E4208-DEA5-4E94-82FF-B3C881EB0D1E}"/>
    <dgm:cxn modelId="{18EAC866-BF46-463E-B403-AE3FF8A15AE9}" srcId="{E69F3023-560D-4A44-A299-ED749AED06A7}" destId="{B9D05AD5-2FBE-45F3-AE13-B33D21B3CC35}" srcOrd="0" destOrd="0" parTransId="{854F3FA3-D0FC-4374-B358-E8789C7A6C7B}" sibTransId="{3244E241-B931-4073-91F5-03CC4CD0AA71}"/>
    <dgm:cxn modelId="{B006200B-814E-4BCE-9B1C-EC3583FE7A92}" srcId="{473E3693-BDBE-4979-BF4B-72226F8B3708}" destId="{EC76F3BB-3C56-498F-B006-8EA15076CF6F}" srcOrd="1" destOrd="0" parTransId="{32CDBBB1-EDDE-4120-9B72-A729DEF5AEE1}" sibTransId="{ADAD0D66-0A6E-4E59-BCC7-96601F08A13B}"/>
    <dgm:cxn modelId="{236F76D7-B337-4A8B-99B1-3A656FB9B360}" type="presOf" srcId="{EC76F3BB-3C56-498F-B006-8EA15076CF6F}" destId="{C8A2DF47-70E6-4E23-A0D3-25B83C742650}" srcOrd="0" destOrd="0" presId="urn:microsoft.com/office/officeart/2005/8/layout/hierarchy4"/>
    <dgm:cxn modelId="{A0612042-2976-45B2-ACBD-59D1A9A3A27B}" type="presOf" srcId="{E69F3023-560D-4A44-A299-ED749AED06A7}" destId="{F9568C06-D60A-448D-BA78-E52D58948D97}" srcOrd="0" destOrd="0" presId="urn:microsoft.com/office/officeart/2005/8/layout/hierarchy4"/>
    <dgm:cxn modelId="{9517F993-E5B1-4E2B-9BFC-E214EEC2654F}" srcId="{473E3693-BDBE-4979-BF4B-72226F8B3708}" destId="{E69F3023-560D-4A44-A299-ED749AED06A7}" srcOrd="0" destOrd="0" parTransId="{FC54C88D-ABFE-4EB9-B92B-ADD839D1BA95}" sibTransId="{C89B4D37-46C8-44BD-AA30-87DA9C6B26C6}"/>
    <dgm:cxn modelId="{AB93EAB2-6ADA-40B0-B494-8FEF79136ABC}" srcId="{C71A2B4D-BD88-4521-B9BF-7CED7AA86FC2}" destId="{473E3693-BDBE-4979-BF4B-72226F8B3708}" srcOrd="0" destOrd="0" parTransId="{EAE3C05D-6053-491A-9D4F-35DB783EBD1D}" sibTransId="{25DEB562-5B13-4CED-9EF4-946ADAA63AB3}"/>
    <dgm:cxn modelId="{DBF20007-904B-40E7-9836-101A1075121F}" type="presOf" srcId="{473E3693-BDBE-4979-BF4B-72226F8B3708}" destId="{F29E8375-EAD5-4A19-8C3E-F0E85A747AFD}" srcOrd="0" destOrd="0" presId="urn:microsoft.com/office/officeart/2005/8/layout/hierarchy4"/>
    <dgm:cxn modelId="{FE955F1B-6391-4A62-A4AE-B81177FEA4AF}" type="presParOf" srcId="{37B18C43-3221-4260-A80B-1029B30711E2}" destId="{7D90FB67-04E6-464F-B363-7B0DEA89CD18}" srcOrd="0" destOrd="0" presId="urn:microsoft.com/office/officeart/2005/8/layout/hierarchy4"/>
    <dgm:cxn modelId="{0797000C-68F1-4209-A15B-27C379744024}" type="presParOf" srcId="{7D90FB67-04E6-464F-B363-7B0DEA89CD18}" destId="{F29E8375-EAD5-4A19-8C3E-F0E85A747AFD}" srcOrd="0" destOrd="0" presId="urn:microsoft.com/office/officeart/2005/8/layout/hierarchy4"/>
    <dgm:cxn modelId="{A4C02013-4203-4A63-995D-22CB6374C883}" type="presParOf" srcId="{7D90FB67-04E6-464F-B363-7B0DEA89CD18}" destId="{2D6BB635-0970-42A7-B136-8CE8FDBF34DC}" srcOrd="1" destOrd="0" presId="urn:microsoft.com/office/officeart/2005/8/layout/hierarchy4"/>
    <dgm:cxn modelId="{42231D5A-0EC7-4D8A-9688-EAFCFB809B27}" type="presParOf" srcId="{7D90FB67-04E6-464F-B363-7B0DEA89CD18}" destId="{0A89661B-B9D1-4C03-8814-936478335B27}" srcOrd="2" destOrd="0" presId="urn:microsoft.com/office/officeart/2005/8/layout/hierarchy4"/>
    <dgm:cxn modelId="{2754DEB3-9752-406A-A063-DAD2D8741D63}" type="presParOf" srcId="{0A89661B-B9D1-4C03-8814-936478335B27}" destId="{A4746E74-5814-44E5-90BF-F96923C80325}" srcOrd="0" destOrd="0" presId="urn:microsoft.com/office/officeart/2005/8/layout/hierarchy4"/>
    <dgm:cxn modelId="{4FB12997-8BEB-4AD2-9BAD-475BA2F460F6}" type="presParOf" srcId="{A4746E74-5814-44E5-90BF-F96923C80325}" destId="{F9568C06-D60A-448D-BA78-E52D58948D97}" srcOrd="0" destOrd="0" presId="urn:microsoft.com/office/officeart/2005/8/layout/hierarchy4"/>
    <dgm:cxn modelId="{CB5F74B9-7D5F-4898-87F5-6A3106879327}" type="presParOf" srcId="{A4746E74-5814-44E5-90BF-F96923C80325}" destId="{5BF746C5-8955-4E60-BEF9-5078ED5153B1}" srcOrd="1" destOrd="0" presId="urn:microsoft.com/office/officeart/2005/8/layout/hierarchy4"/>
    <dgm:cxn modelId="{9E1400FF-A4F6-4CB5-8986-313FAF2F9D6A}" type="presParOf" srcId="{A4746E74-5814-44E5-90BF-F96923C80325}" destId="{35929461-1E0D-42C4-8FF6-9DFE8A066B27}" srcOrd="2" destOrd="0" presId="urn:microsoft.com/office/officeart/2005/8/layout/hierarchy4"/>
    <dgm:cxn modelId="{F1569831-1328-4993-9DDC-A9FE9D4E4A50}" type="presParOf" srcId="{35929461-1E0D-42C4-8FF6-9DFE8A066B27}" destId="{1252E4C6-61B1-4C97-A163-EBCB2CDD35B8}" srcOrd="0" destOrd="0" presId="urn:microsoft.com/office/officeart/2005/8/layout/hierarchy4"/>
    <dgm:cxn modelId="{6CF8A4CA-FDFB-4762-B0ED-D7D95EE2A060}" type="presParOf" srcId="{1252E4C6-61B1-4C97-A163-EBCB2CDD35B8}" destId="{48A6F6B7-A8C2-40F7-889A-0EDC122D1873}" srcOrd="0" destOrd="0" presId="urn:microsoft.com/office/officeart/2005/8/layout/hierarchy4"/>
    <dgm:cxn modelId="{1EBD55DB-9850-4D24-AD25-F9B58053DFFB}" type="presParOf" srcId="{1252E4C6-61B1-4C97-A163-EBCB2CDD35B8}" destId="{BAC8966B-3A36-4BC5-86E2-55D52E9C5139}" srcOrd="1" destOrd="0" presId="urn:microsoft.com/office/officeart/2005/8/layout/hierarchy4"/>
    <dgm:cxn modelId="{B41CBCA9-07E6-4628-80E4-D88FE15303D4}" type="presParOf" srcId="{35929461-1E0D-42C4-8FF6-9DFE8A066B27}" destId="{CB0C5863-5294-419E-920E-AE08AC0A8068}" srcOrd="1" destOrd="0" presId="urn:microsoft.com/office/officeart/2005/8/layout/hierarchy4"/>
    <dgm:cxn modelId="{CD1A4E38-D7FE-412F-A3EC-25ACEAE7B966}" type="presParOf" srcId="{35929461-1E0D-42C4-8FF6-9DFE8A066B27}" destId="{29DCC5E7-6748-403E-916E-8BA5A997B9DF}" srcOrd="2" destOrd="0" presId="urn:microsoft.com/office/officeart/2005/8/layout/hierarchy4"/>
    <dgm:cxn modelId="{58C05D71-6E4F-4B8E-8A55-81C9B4295A1A}" type="presParOf" srcId="{29DCC5E7-6748-403E-916E-8BA5A997B9DF}" destId="{9698CBAA-2110-4C6A-AB8D-35E8C0DDAECF}" srcOrd="0" destOrd="0" presId="urn:microsoft.com/office/officeart/2005/8/layout/hierarchy4"/>
    <dgm:cxn modelId="{62A76EF0-E3F5-42EA-AFB5-9597D96EC5F5}" type="presParOf" srcId="{29DCC5E7-6748-403E-916E-8BA5A997B9DF}" destId="{B0CE2132-F9E5-4A04-9EAE-71D4C390564B}" srcOrd="1" destOrd="0" presId="urn:microsoft.com/office/officeart/2005/8/layout/hierarchy4"/>
    <dgm:cxn modelId="{64F0BEE6-B757-4A8C-B3B0-4C1BA09D6AE9}" type="presParOf" srcId="{0A89661B-B9D1-4C03-8814-936478335B27}" destId="{285AB0E3-2729-44E1-82DD-BBF39D04D5A8}" srcOrd="1" destOrd="0" presId="urn:microsoft.com/office/officeart/2005/8/layout/hierarchy4"/>
    <dgm:cxn modelId="{C7690FCA-3385-4286-9BA9-0CD7331F7D79}" type="presParOf" srcId="{0A89661B-B9D1-4C03-8814-936478335B27}" destId="{D0B0E852-3DDD-415D-A3A1-3ADC35CD72F2}" srcOrd="2" destOrd="0" presId="urn:microsoft.com/office/officeart/2005/8/layout/hierarchy4"/>
    <dgm:cxn modelId="{75076E79-654D-4785-A63E-595E2A2CFF9D}" type="presParOf" srcId="{D0B0E852-3DDD-415D-A3A1-3ADC35CD72F2}" destId="{C8A2DF47-70E6-4E23-A0D3-25B83C742650}" srcOrd="0" destOrd="0" presId="urn:microsoft.com/office/officeart/2005/8/layout/hierarchy4"/>
    <dgm:cxn modelId="{7D90B9DC-E2C5-48BB-AA2D-500DAF8BC032}" type="presParOf" srcId="{D0B0E852-3DDD-415D-A3A1-3ADC35CD72F2}" destId="{66BDA444-3D0D-4EEF-A70E-A141A0D98BEC}" srcOrd="1" destOrd="0" presId="urn:microsoft.com/office/officeart/2005/8/layout/hierarchy4"/>
  </dgm:cxnLst>
  <dgm:bg>
    <a:noFill/>
  </dgm:bg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1803FBB-C84E-4942-BE33-54CE31CFD632}" type="doc">
      <dgm:prSet loTypeId="urn:microsoft.com/office/officeart/2005/8/layout/h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DE33E9-19B4-4201-A18C-9E4F21243A2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0,3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4143542-4611-4CB8-BF3F-C6E4C37B4F8C}" type="par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332543B-7C01-44CD-8416-9BE2D4FAF4CA}" type="sib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35451BF-C614-4D90-84E6-9043332C01C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Приобретение и монтаж приборов учета потребления коммунальных услуг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2FE8C2D-9B4E-4B27-BA65-FAF19FB0CFBB}" type="parTrans" cxnId="{07EFB0D2-95DC-41E5-84BE-E9989139E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D7F6869-954F-43E4-B536-1E226A3830D6}" type="sibTrans" cxnId="{07EFB0D2-95DC-41E5-84BE-E9989139E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609A5AA-E33D-4D4F-8C90-6AA3E169C2E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0,2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EEC2DE8-0999-4CCF-BE6A-474176C49577}" type="par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4D5A6C7-7F62-4650-9760-FA3E91647E58}" type="sib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D385650-497C-44B2-A6CE-FBB091A4641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на софинансирование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E503B2D-8037-4C3C-A713-525BAF3987C9}" type="parTrans" cxnId="{29A8A449-A8CC-4058-83ED-5F98C2D4C41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9E152C4-7D3A-461B-859E-46CC2E4D6123}" type="sibTrans" cxnId="{29A8A449-A8CC-4058-83ED-5F98C2D4C41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56136C05-CB2A-44ED-B13F-02BADF30D46D}" type="pres">
      <dgm:prSet presAssocID="{11803FBB-C84E-4942-BE33-54CE31CFD6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7959E4-030D-4C60-81F6-F981B6CC8380}" type="pres">
      <dgm:prSet presAssocID="{11803FBB-C84E-4942-BE33-54CE31CFD632}" presName="tSp" presStyleCnt="0"/>
      <dgm:spPr/>
    </dgm:pt>
    <dgm:pt modelId="{655B3646-E513-4136-966B-79C58925896F}" type="pres">
      <dgm:prSet presAssocID="{11803FBB-C84E-4942-BE33-54CE31CFD632}" presName="bSp" presStyleCnt="0"/>
      <dgm:spPr/>
    </dgm:pt>
    <dgm:pt modelId="{3C28D0A5-7573-4196-8026-AE572E9413A5}" type="pres">
      <dgm:prSet presAssocID="{11803FBB-C84E-4942-BE33-54CE31CFD632}" presName="process" presStyleCnt="0"/>
      <dgm:spPr/>
    </dgm:pt>
    <dgm:pt modelId="{4162B25A-F28E-4C0F-BC5B-11A42A6F3E9A}" type="pres">
      <dgm:prSet presAssocID="{03DE33E9-19B4-4201-A18C-9E4F21243A22}" presName="composite1" presStyleCnt="0"/>
      <dgm:spPr/>
    </dgm:pt>
    <dgm:pt modelId="{4432DD75-6899-45CE-A7D7-3964429809CC}" type="pres">
      <dgm:prSet presAssocID="{03DE33E9-19B4-4201-A18C-9E4F21243A22}" presName="dummyNode1" presStyleLbl="node1" presStyleIdx="0" presStyleCnt="2"/>
      <dgm:spPr/>
    </dgm:pt>
    <dgm:pt modelId="{4500B05F-BC4D-43A0-A4AD-E2F735D3D49A}" type="pres">
      <dgm:prSet presAssocID="{03DE33E9-19B4-4201-A18C-9E4F21243A22}" presName="childNode1" presStyleLbl="bgAcc1" presStyleIdx="0" presStyleCnt="2" custScaleX="155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0E235-C20F-402C-8910-792BEA4F0853}" type="pres">
      <dgm:prSet presAssocID="{03DE33E9-19B4-4201-A18C-9E4F21243A22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E4C51-1B9C-4952-874C-7DBE3317C3F5}" type="pres">
      <dgm:prSet presAssocID="{03DE33E9-19B4-4201-A18C-9E4F21243A22}" presName="parentNode1" presStyleLbl="node1" presStyleIdx="0" presStyleCnt="2" custScaleY="58266" custLinFactNeighborY="-184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DBFB5-AA2B-45D2-BF5A-A310D086C440}" type="pres">
      <dgm:prSet presAssocID="{03DE33E9-19B4-4201-A18C-9E4F21243A22}" presName="connSite1" presStyleCnt="0"/>
      <dgm:spPr/>
    </dgm:pt>
    <dgm:pt modelId="{40D079E4-7E85-470D-AF36-031A49CB6615}" type="pres">
      <dgm:prSet presAssocID="{3332543B-7C01-44CD-8416-9BE2D4FAF4CA}" presName="Name9" presStyleLbl="sibTrans2D1" presStyleIdx="0" presStyleCnt="1" custLinFactNeighborX="391" custLinFactNeighborY="-9186"/>
      <dgm:spPr/>
      <dgm:t>
        <a:bodyPr/>
        <a:lstStyle/>
        <a:p>
          <a:endParaRPr lang="ru-RU"/>
        </a:p>
      </dgm:t>
    </dgm:pt>
    <dgm:pt modelId="{AC561E20-69D1-469C-B4ED-65AAB0487D11}" type="pres">
      <dgm:prSet presAssocID="{B609A5AA-E33D-4D4F-8C90-6AA3E169C2E0}" presName="composite2" presStyleCnt="0"/>
      <dgm:spPr/>
    </dgm:pt>
    <dgm:pt modelId="{66B5024C-2CF3-4012-8BAD-61AB16F80687}" type="pres">
      <dgm:prSet presAssocID="{B609A5AA-E33D-4D4F-8C90-6AA3E169C2E0}" presName="dummyNode2" presStyleLbl="node1" presStyleIdx="0" presStyleCnt="2"/>
      <dgm:spPr/>
    </dgm:pt>
    <dgm:pt modelId="{D5175C96-2E33-4912-BED2-FBED1F2F974C}" type="pres">
      <dgm:prSet presAssocID="{B609A5AA-E33D-4D4F-8C90-6AA3E169C2E0}" presName="childNode2" presStyleLbl="bgAcc1" presStyleIdx="1" presStyleCnt="2" custScaleX="158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5EC30-2100-4132-BEED-B3095510A496}" type="pres">
      <dgm:prSet presAssocID="{B609A5AA-E33D-4D4F-8C90-6AA3E169C2E0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357BC-EE33-4856-82CA-D5EA4D9A010C}" type="pres">
      <dgm:prSet presAssocID="{B609A5AA-E33D-4D4F-8C90-6AA3E169C2E0}" presName="parentNode2" presStyleLbl="node1" presStyleIdx="1" presStyleCnt="2" custScaleY="53885" custLinFactNeighborY="39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CC014-CF71-4E2A-89A9-37E91E9FC8B3}" type="pres">
      <dgm:prSet presAssocID="{B609A5AA-E33D-4D4F-8C90-6AA3E169C2E0}" presName="connSite2" presStyleCnt="0"/>
      <dgm:spPr/>
    </dgm:pt>
  </dgm:ptLst>
  <dgm:cxnLst>
    <dgm:cxn modelId="{C69AA3E9-4790-49B9-AFCA-7140558EEB20}" type="presOf" srcId="{3332543B-7C01-44CD-8416-9BE2D4FAF4CA}" destId="{40D079E4-7E85-470D-AF36-031A49CB6615}" srcOrd="0" destOrd="0" presId="urn:microsoft.com/office/officeart/2005/8/layout/hProcess4"/>
    <dgm:cxn modelId="{131091E3-AA42-42FA-B1BC-FAAEFF644E02}" srcId="{11803FBB-C84E-4942-BE33-54CE31CFD632}" destId="{B609A5AA-E33D-4D4F-8C90-6AA3E169C2E0}" srcOrd="1" destOrd="0" parTransId="{9EEC2DE8-0999-4CCF-BE6A-474176C49577}" sibTransId="{34D5A6C7-7F62-4650-9760-FA3E91647E58}"/>
    <dgm:cxn modelId="{98784DC2-4ED9-420F-BB91-605EFA949A7E}" type="presOf" srcId="{B609A5AA-E33D-4D4F-8C90-6AA3E169C2E0}" destId="{0D4357BC-EE33-4856-82CA-D5EA4D9A010C}" srcOrd="0" destOrd="0" presId="urn:microsoft.com/office/officeart/2005/8/layout/hProcess4"/>
    <dgm:cxn modelId="{29A8A449-A8CC-4058-83ED-5F98C2D4C41F}" srcId="{B609A5AA-E33D-4D4F-8C90-6AA3E169C2E0}" destId="{9D385650-497C-44B2-A6CE-FBB091A4641A}" srcOrd="0" destOrd="0" parTransId="{0E503B2D-8037-4C3C-A713-525BAF3987C9}" sibTransId="{D9E152C4-7D3A-461B-859E-46CC2E4D6123}"/>
    <dgm:cxn modelId="{F0AC423A-C160-41DF-8EA8-6480FF2EE523}" type="presOf" srcId="{9D385650-497C-44B2-A6CE-FBB091A4641A}" destId="{EF55EC30-2100-4132-BEED-B3095510A496}" srcOrd="1" destOrd="0" presId="urn:microsoft.com/office/officeart/2005/8/layout/hProcess4"/>
    <dgm:cxn modelId="{489B6E1D-1EEE-4C66-8079-BFB64D1843FF}" type="presOf" srcId="{935451BF-C614-4D90-84E6-9043332C01C8}" destId="{4500B05F-BC4D-43A0-A4AD-E2F735D3D49A}" srcOrd="0" destOrd="0" presId="urn:microsoft.com/office/officeart/2005/8/layout/hProcess4"/>
    <dgm:cxn modelId="{07EFB0D2-95DC-41E5-84BE-E9989139ED99}" srcId="{03DE33E9-19B4-4201-A18C-9E4F21243A22}" destId="{935451BF-C614-4D90-84E6-9043332C01C8}" srcOrd="0" destOrd="0" parTransId="{62FE8C2D-9B4E-4B27-BA65-FAF19FB0CFBB}" sibTransId="{0D7F6869-954F-43E4-B536-1E226A3830D6}"/>
    <dgm:cxn modelId="{C7A2BE43-7ACA-49E7-B0F9-EDFAE3A2647C}" type="presOf" srcId="{03DE33E9-19B4-4201-A18C-9E4F21243A22}" destId="{D63E4C51-1B9C-4952-874C-7DBE3317C3F5}" srcOrd="0" destOrd="0" presId="urn:microsoft.com/office/officeart/2005/8/layout/hProcess4"/>
    <dgm:cxn modelId="{B5B9D889-852D-48DC-A4E7-B80D84B43D71}" srcId="{11803FBB-C84E-4942-BE33-54CE31CFD632}" destId="{03DE33E9-19B4-4201-A18C-9E4F21243A22}" srcOrd="0" destOrd="0" parTransId="{54143542-4611-4CB8-BF3F-C6E4C37B4F8C}" sibTransId="{3332543B-7C01-44CD-8416-9BE2D4FAF4CA}"/>
    <dgm:cxn modelId="{0A7B3F42-BA0C-4C8D-9217-41263647FEF0}" type="presOf" srcId="{935451BF-C614-4D90-84E6-9043332C01C8}" destId="{8AF0E235-C20F-402C-8910-792BEA4F0853}" srcOrd="1" destOrd="0" presId="urn:microsoft.com/office/officeart/2005/8/layout/hProcess4"/>
    <dgm:cxn modelId="{CC6F1AAE-D5EB-4E5D-BAB3-1ADF67E1BD2B}" type="presOf" srcId="{9D385650-497C-44B2-A6CE-FBB091A4641A}" destId="{D5175C96-2E33-4912-BED2-FBED1F2F974C}" srcOrd="0" destOrd="0" presId="urn:microsoft.com/office/officeart/2005/8/layout/hProcess4"/>
    <dgm:cxn modelId="{420D5B87-0866-4D37-958E-72DF855A9E81}" type="presOf" srcId="{11803FBB-C84E-4942-BE33-54CE31CFD632}" destId="{56136C05-CB2A-44ED-B13F-02BADF30D46D}" srcOrd="0" destOrd="0" presId="urn:microsoft.com/office/officeart/2005/8/layout/hProcess4"/>
    <dgm:cxn modelId="{5245AE43-AA2B-4B13-86D9-F4CF45B902E8}" type="presParOf" srcId="{56136C05-CB2A-44ED-B13F-02BADF30D46D}" destId="{F67959E4-030D-4C60-81F6-F981B6CC8380}" srcOrd="0" destOrd="0" presId="urn:microsoft.com/office/officeart/2005/8/layout/hProcess4"/>
    <dgm:cxn modelId="{EA9A97C9-12A1-4892-8787-CC8D28737FB5}" type="presParOf" srcId="{56136C05-CB2A-44ED-B13F-02BADF30D46D}" destId="{655B3646-E513-4136-966B-79C58925896F}" srcOrd="1" destOrd="0" presId="urn:microsoft.com/office/officeart/2005/8/layout/hProcess4"/>
    <dgm:cxn modelId="{2FB661A4-8A44-4973-8D66-52730F7BB7E0}" type="presParOf" srcId="{56136C05-CB2A-44ED-B13F-02BADF30D46D}" destId="{3C28D0A5-7573-4196-8026-AE572E9413A5}" srcOrd="2" destOrd="0" presId="urn:microsoft.com/office/officeart/2005/8/layout/hProcess4"/>
    <dgm:cxn modelId="{559574A2-DC19-4CAC-AAEA-BC1FEBC96550}" type="presParOf" srcId="{3C28D0A5-7573-4196-8026-AE572E9413A5}" destId="{4162B25A-F28E-4C0F-BC5B-11A42A6F3E9A}" srcOrd="0" destOrd="0" presId="urn:microsoft.com/office/officeart/2005/8/layout/hProcess4"/>
    <dgm:cxn modelId="{5741134B-D59C-43F5-97F8-0E2B04FD740E}" type="presParOf" srcId="{4162B25A-F28E-4C0F-BC5B-11A42A6F3E9A}" destId="{4432DD75-6899-45CE-A7D7-3964429809CC}" srcOrd="0" destOrd="0" presId="urn:microsoft.com/office/officeart/2005/8/layout/hProcess4"/>
    <dgm:cxn modelId="{826994B7-E5CB-4665-8B73-35FA6EFCD228}" type="presParOf" srcId="{4162B25A-F28E-4C0F-BC5B-11A42A6F3E9A}" destId="{4500B05F-BC4D-43A0-A4AD-E2F735D3D49A}" srcOrd="1" destOrd="0" presId="urn:microsoft.com/office/officeart/2005/8/layout/hProcess4"/>
    <dgm:cxn modelId="{8B26B9FB-CFB7-40F1-8BED-C9618C7CC6FD}" type="presParOf" srcId="{4162B25A-F28E-4C0F-BC5B-11A42A6F3E9A}" destId="{8AF0E235-C20F-402C-8910-792BEA4F0853}" srcOrd="2" destOrd="0" presId="urn:microsoft.com/office/officeart/2005/8/layout/hProcess4"/>
    <dgm:cxn modelId="{5EB5711F-0B4A-4561-9AD0-8523ABAF60C4}" type="presParOf" srcId="{4162B25A-F28E-4C0F-BC5B-11A42A6F3E9A}" destId="{D63E4C51-1B9C-4952-874C-7DBE3317C3F5}" srcOrd="3" destOrd="0" presId="urn:microsoft.com/office/officeart/2005/8/layout/hProcess4"/>
    <dgm:cxn modelId="{EBCFC672-05DD-4FA0-BEFC-C153785E7F4A}" type="presParOf" srcId="{4162B25A-F28E-4C0F-BC5B-11A42A6F3E9A}" destId="{2FADBFB5-AA2B-45D2-BF5A-A310D086C440}" srcOrd="4" destOrd="0" presId="urn:microsoft.com/office/officeart/2005/8/layout/hProcess4"/>
    <dgm:cxn modelId="{22185816-5F8D-4515-95BD-DF4FEA24465B}" type="presParOf" srcId="{3C28D0A5-7573-4196-8026-AE572E9413A5}" destId="{40D079E4-7E85-470D-AF36-031A49CB6615}" srcOrd="1" destOrd="0" presId="urn:microsoft.com/office/officeart/2005/8/layout/hProcess4"/>
    <dgm:cxn modelId="{C1C7EEFE-785E-4C5F-9A09-CE2CFB334404}" type="presParOf" srcId="{3C28D0A5-7573-4196-8026-AE572E9413A5}" destId="{AC561E20-69D1-469C-B4ED-65AAB0487D11}" srcOrd="2" destOrd="0" presId="urn:microsoft.com/office/officeart/2005/8/layout/hProcess4"/>
    <dgm:cxn modelId="{54C6C0C3-B82A-404D-9B9B-39B3ACA39E3D}" type="presParOf" srcId="{AC561E20-69D1-469C-B4ED-65AAB0487D11}" destId="{66B5024C-2CF3-4012-8BAD-61AB16F80687}" srcOrd="0" destOrd="0" presId="urn:microsoft.com/office/officeart/2005/8/layout/hProcess4"/>
    <dgm:cxn modelId="{8435033E-91FE-4AF5-9E64-49E9AF818424}" type="presParOf" srcId="{AC561E20-69D1-469C-B4ED-65AAB0487D11}" destId="{D5175C96-2E33-4912-BED2-FBED1F2F974C}" srcOrd="1" destOrd="0" presId="urn:microsoft.com/office/officeart/2005/8/layout/hProcess4"/>
    <dgm:cxn modelId="{0232BBA9-60DA-4E3B-AE98-683E9A08276E}" type="presParOf" srcId="{AC561E20-69D1-469C-B4ED-65AAB0487D11}" destId="{EF55EC30-2100-4132-BEED-B3095510A496}" srcOrd="2" destOrd="0" presId="urn:microsoft.com/office/officeart/2005/8/layout/hProcess4"/>
    <dgm:cxn modelId="{6AC6ECA8-775E-49ED-88CC-A186F48204D8}" type="presParOf" srcId="{AC561E20-69D1-469C-B4ED-65AAB0487D11}" destId="{0D4357BC-EE33-4856-82CA-D5EA4D9A010C}" srcOrd="3" destOrd="0" presId="urn:microsoft.com/office/officeart/2005/8/layout/hProcess4"/>
    <dgm:cxn modelId="{5F949997-A9D1-4B07-9D99-3510D96570A3}" type="presParOf" srcId="{AC561E20-69D1-469C-B4ED-65AAB0487D11}" destId="{6DECC014-CF71-4E2A-89A9-37E91E9FC8B3}" srcOrd="4" destOrd="0" presId="urn:microsoft.com/office/officeart/2005/8/layout/hProcess4"/>
  </dgm:cxnLst>
  <dgm:bg>
    <a:solidFill>
      <a:srgbClr val="006699"/>
    </a:solidFill>
  </dgm:bg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D4C2E2D-9E69-4C5D-9EAA-27D9FD4603CD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</dgm:pt>
    <dgm:pt modelId="{D4844402-EABE-4B7D-816C-7FA28D0E9D70}">
      <dgm:prSet phldrT="[Текст]" custT="1"/>
      <dgm:spPr>
        <a:solidFill>
          <a:srgbClr val="006699"/>
        </a:solidFill>
      </dgm:spPr>
      <dgm:t>
        <a:bodyPr/>
        <a:lstStyle/>
        <a:p>
          <a:pPr>
            <a:lnSpc>
              <a:spcPct val="90000"/>
            </a:lnSpc>
            <a:spcAft>
              <a:spcPts val="6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«Капитальный ремонт общедомового имущества многоквартирных домов»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0,7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E27C263-D19C-4D4D-9196-7658465B2BED}" type="sib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AF39A50-94AB-44B5-BDBD-8A5F99BB18EA}" type="par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5968E8D-2E58-4D9F-8347-4C3A6644A671}">
      <dgm:prSet phldrT="[Текст]" custT="1"/>
      <dgm:spPr>
        <a:solidFill>
          <a:srgbClr val="006699"/>
        </a:solidFill>
      </dgm:spPr>
      <dgm:t>
        <a:bodyPr/>
        <a:lstStyle/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«Капитальный ремонт жилых и нежилых помещений, находящихся в муниципальной собственности Нижнеилимского района»</a:t>
          </a:r>
        </a:p>
        <a:p>
          <a:pPr>
            <a:lnSpc>
              <a:spcPct val="90000"/>
            </a:lnSpc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1,4</a:t>
          </a:r>
        </a:p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19F5E23A-E203-42F9-9054-7B7C18428692}" type="sib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4F88B86-01E9-46C7-9BE6-1888494DE5B8}" type="par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80A78D0-8A04-4467-9007-54FCBF933541}" type="pres">
      <dgm:prSet presAssocID="{9D4C2E2D-9E69-4C5D-9EAA-27D9FD4603CD}" presName="linearFlow" presStyleCnt="0">
        <dgm:presLayoutVars>
          <dgm:dir/>
          <dgm:resizeHandles val="exact"/>
        </dgm:presLayoutVars>
      </dgm:prSet>
      <dgm:spPr/>
    </dgm:pt>
    <dgm:pt modelId="{647DCD2A-E427-4B48-9CDB-7A593C1AA3F8}" type="pres">
      <dgm:prSet presAssocID="{D4844402-EABE-4B7D-816C-7FA28D0E9D70}" presName="composite" presStyleCnt="0"/>
      <dgm:spPr/>
    </dgm:pt>
    <dgm:pt modelId="{11D3FDD1-3512-4346-BE70-F7C930E5CE48}" type="pres">
      <dgm:prSet presAssocID="{D4844402-EABE-4B7D-816C-7FA28D0E9D70}" presName="imgShp" presStyleLbl="fgImgPlace1" presStyleIdx="0" presStyleCnt="2" custLinFactNeighborX="55855" custLinFactNeighborY="1782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86100A2-2C67-4A52-BADF-1D6EE6C7AC81}" type="pres">
      <dgm:prSet presAssocID="{D4844402-EABE-4B7D-816C-7FA28D0E9D70}" presName="txShp" presStyleLbl="node1" presStyleIdx="0" presStyleCnt="2" custLinFactNeighborX="17048" custLinFactNeighborY="13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1D309-E513-44EA-AB7E-FC8010E8207C}" type="pres">
      <dgm:prSet presAssocID="{6E27C263-D19C-4D4D-9196-7658465B2BED}" presName="spacing" presStyleCnt="0"/>
      <dgm:spPr/>
    </dgm:pt>
    <dgm:pt modelId="{5B5643CE-C12E-4057-A333-B6E2CD7EB63F}" type="pres">
      <dgm:prSet presAssocID="{A5968E8D-2E58-4D9F-8347-4C3A6644A671}" presName="composite" presStyleCnt="0"/>
      <dgm:spPr/>
    </dgm:pt>
    <dgm:pt modelId="{7C83B771-AA4A-462F-8970-7D80A8451489}" type="pres">
      <dgm:prSet presAssocID="{A5968E8D-2E58-4D9F-8347-4C3A6644A671}" presName="imgShp" presStyleLbl="fgImgPlace1" presStyleIdx="1" presStyleCnt="2" custLinFactNeighborX="5641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D645AF4-7BD4-4CAF-B660-3F55535AE19F}" type="pres">
      <dgm:prSet presAssocID="{A5968E8D-2E58-4D9F-8347-4C3A6644A671}" presName="txShp" presStyleLbl="node1" presStyleIdx="1" presStyleCnt="2" custLinFactNeighborX="17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AE6877-EB37-43C7-92DB-2D70FCA6DDB8}" type="presOf" srcId="{A5968E8D-2E58-4D9F-8347-4C3A6644A671}" destId="{6D645AF4-7BD4-4CAF-B660-3F55535AE19F}" srcOrd="0" destOrd="0" presId="urn:microsoft.com/office/officeart/2005/8/layout/vList3"/>
    <dgm:cxn modelId="{1CB61BB0-E145-42EC-AB2E-81A3F9F707DF}" type="presOf" srcId="{D4844402-EABE-4B7D-816C-7FA28D0E9D70}" destId="{986100A2-2C67-4A52-BADF-1D6EE6C7AC81}" srcOrd="0" destOrd="0" presId="urn:microsoft.com/office/officeart/2005/8/layout/vList3"/>
    <dgm:cxn modelId="{38AB3632-0FF6-4881-AEA7-298C59D3D977}" type="presOf" srcId="{9D4C2E2D-9E69-4C5D-9EAA-27D9FD4603CD}" destId="{080A78D0-8A04-4467-9007-54FCBF933541}" srcOrd="0" destOrd="0" presId="urn:microsoft.com/office/officeart/2005/8/layout/vList3"/>
    <dgm:cxn modelId="{C7F044C5-811A-4244-88A0-401C7C260232}" srcId="{9D4C2E2D-9E69-4C5D-9EAA-27D9FD4603CD}" destId="{A5968E8D-2E58-4D9F-8347-4C3A6644A671}" srcOrd="1" destOrd="0" parTransId="{14F88B86-01E9-46C7-9BE6-1888494DE5B8}" sibTransId="{19F5E23A-E203-42F9-9054-7B7C18428692}"/>
    <dgm:cxn modelId="{D3FE3544-B1B3-4976-86DC-7FB07D27F390}" srcId="{9D4C2E2D-9E69-4C5D-9EAA-27D9FD4603CD}" destId="{D4844402-EABE-4B7D-816C-7FA28D0E9D70}" srcOrd="0" destOrd="0" parTransId="{AAF39A50-94AB-44B5-BDBD-8A5F99BB18EA}" sibTransId="{6E27C263-D19C-4D4D-9196-7658465B2BED}"/>
    <dgm:cxn modelId="{E552849F-1ACB-4AEE-8FA2-70B10A00F5BF}" type="presParOf" srcId="{080A78D0-8A04-4467-9007-54FCBF933541}" destId="{647DCD2A-E427-4B48-9CDB-7A593C1AA3F8}" srcOrd="0" destOrd="0" presId="urn:microsoft.com/office/officeart/2005/8/layout/vList3"/>
    <dgm:cxn modelId="{E82DD656-7B45-4A3B-82BB-B126235C586B}" type="presParOf" srcId="{647DCD2A-E427-4B48-9CDB-7A593C1AA3F8}" destId="{11D3FDD1-3512-4346-BE70-F7C930E5CE48}" srcOrd="0" destOrd="0" presId="urn:microsoft.com/office/officeart/2005/8/layout/vList3"/>
    <dgm:cxn modelId="{64CB6967-F506-4C7F-B590-ADE79F2CD31F}" type="presParOf" srcId="{647DCD2A-E427-4B48-9CDB-7A593C1AA3F8}" destId="{986100A2-2C67-4A52-BADF-1D6EE6C7AC81}" srcOrd="1" destOrd="0" presId="urn:microsoft.com/office/officeart/2005/8/layout/vList3"/>
    <dgm:cxn modelId="{453550DA-1E31-4E3D-8B92-747C13F96A80}" type="presParOf" srcId="{080A78D0-8A04-4467-9007-54FCBF933541}" destId="{73D1D309-E513-44EA-AB7E-FC8010E8207C}" srcOrd="1" destOrd="0" presId="urn:microsoft.com/office/officeart/2005/8/layout/vList3"/>
    <dgm:cxn modelId="{84212704-DF6B-4C47-97DB-EE99E827022C}" type="presParOf" srcId="{080A78D0-8A04-4467-9007-54FCBF933541}" destId="{5B5643CE-C12E-4057-A333-B6E2CD7EB63F}" srcOrd="2" destOrd="0" presId="urn:microsoft.com/office/officeart/2005/8/layout/vList3"/>
    <dgm:cxn modelId="{C4D37069-CA03-4FD9-AAFA-5E6D487277C5}" type="presParOf" srcId="{5B5643CE-C12E-4057-A333-B6E2CD7EB63F}" destId="{7C83B771-AA4A-462F-8970-7D80A8451489}" srcOrd="0" destOrd="0" presId="urn:microsoft.com/office/officeart/2005/8/layout/vList3"/>
    <dgm:cxn modelId="{5D3E1B59-4845-4D28-9C06-D29DA7324ABB}" type="presParOf" srcId="{5B5643CE-C12E-4057-A333-B6E2CD7EB63F}" destId="{6D645AF4-7BD4-4CAF-B660-3F55535AE19F}" srcOrd="1" destOrd="0" presId="urn:microsoft.com/office/officeart/2005/8/layout/vList3"/>
  </dgm:cxnLst>
  <dgm:bg>
    <a:noFill/>
  </dgm:bg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1803FBB-C84E-4942-BE33-54CE31CFD632}" type="doc">
      <dgm:prSet loTypeId="urn:microsoft.com/office/officeart/2005/8/layout/h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DE33E9-19B4-4201-A18C-9E4F21243A2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0,7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4143542-4611-4CB8-BF3F-C6E4C37B4F8C}" type="par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332543B-7C01-44CD-8416-9BE2D4FAF4CA}" type="sib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35451BF-C614-4D90-84E6-9043332C01C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Взносы в фонд капитального ремонта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2FE8C2D-9B4E-4B27-BA65-FAF19FB0CFBB}" type="parTrans" cxnId="{07EFB0D2-95DC-41E5-84BE-E9989139E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D7F6869-954F-43E4-B536-1E226A3830D6}" type="sibTrans" cxnId="{07EFB0D2-95DC-41E5-84BE-E9989139E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609A5AA-E33D-4D4F-8C90-6AA3E169C2E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1,4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EEC2DE8-0999-4CCF-BE6A-474176C49577}" type="par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4D5A6C7-7F62-4650-9760-FA3E91647E58}" type="sib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D385650-497C-44B2-A6CE-FBB091A4641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Капитальный ремонт жилых помещений 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E503B2D-8037-4C3C-A713-525BAF3987C9}" type="parTrans" cxnId="{29A8A449-A8CC-4058-83ED-5F98C2D4C41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9E152C4-7D3A-461B-859E-46CC2E4D6123}" type="sibTrans" cxnId="{29A8A449-A8CC-4058-83ED-5F98C2D4C41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56136C05-CB2A-44ED-B13F-02BADF30D46D}" type="pres">
      <dgm:prSet presAssocID="{11803FBB-C84E-4942-BE33-54CE31CFD6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7959E4-030D-4C60-81F6-F981B6CC8380}" type="pres">
      <dgm:prSet presAssocID="{11803FBB-C84E-4942-BE33-54CE31CFD632}" presName="tSp" presStyleCnt="0"/>
      <dgm:spPr/>
    </dgm:pt>
    <dgm:pt modelId="{655B3646-E513-4136-966B-79C58925896F}" type="pres">
      <dgm:prSet presAssocID="{11803FBB-C84E-4942-BE33-54CE31CFD632}" presName="bSp" presStyleCnt="0"/>
      <dgm:spPr/>
    </dgm:pt>
    <dgm:pt modelId="{3C28D0A5-7573-4196-8026-AE572E9413A5}" type="pres">
      <dgm:prSet presAssocID="{11803FBB-C84E-4942-BE33-54CE31CFD632}" presName="process" presStyleCnt="0"/>
      <dgm:spPr/>
    </dgm:pt>
    <dgm:pt modelId="{4162B25A-F28E-4C0F-BC5B-11A42A6F3E9A}" type="pres">
      <dgm:prSet presAssocID="{03DE33E9-19B4-4201-A18C-9E4F21243A22}" presName="composite1" presStyleCnt="0"/>
      <dgm:spPr/>
    </dgm:pt>
    <dgm:pt modelId="{4432DD75-6899-45CE-A7D7-3964429809CC}" type="pres">
      <dgm:prSet presAssocID="{03DE33E9-19B4-4201-A18C-9E4F21243A22}" presName="dummyNode1" presStyleLbl="node1" presStyleIdx="0" presStyleCnt="2"/>
      <dgm:spPr/>
    </dgm:pt>
    <dgm:pt modelId="{4500B05F-BC4D-43A0-A4AD-E2F735D3D49A}" type="pres">
      <dgm:prSet presAssocID="{03DE33E9-19B4-4201-A18C-9E4F21243A22}" presName="childNode1" presStyleLbl="bgAcc1" presStyleIdx="0" presStyleCnt="2" custScaleX="155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0E235-C20F-402C-8910-792BEA4F0853}" type="pres">
      <dgm:prSet presAssocID="{03DE33E9-19B4-4201-A18C-9E4F21243A22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E4C51-1B9C-4952-874C-7DBE3317C3F5}" type="pres">
      <dgm:prSet presAssocID="{03DE33E9-19B4-4201-A18C-9E4F21243A22}" presName="parentNode1" presStyleLbl="node1" presStyleIdx="0" presStyleCnt="2" custScaleY="58266" custLinFactNeighborY="-184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DBFB5-AA2B-45D2-BF5A-A310D086C440}" type="pres">
      <dgm:prSet presAssocID="{03DE33E9-19B4-4201-A18C-9E4F21243A22}" presName="connSite1" presStyleCnt="0"/>
      <dgm:spPr/>
    </dgm:pt>
    <dgm:pt modelId="{40D079E4-7E85-470D-AF36-031A49CB6615}" type="pres">
      <dgm:prSet presAssocID="{3332543B-7C01-44CD-8416-9BE2D4FAF4CA}" presName="Name9" presStyleLbl="sibTrans2D1" presStyleIdx="0" presStyleCnt="1" custLinFactNeighborX="391" custLinFactNeighborY="-9186"/>
      <dgm:spPr/>
      <dgm:t>
        <a:bodyPr/>
        <a:lstStyle/>
        <a:p>
          <a:endParaRPr lang="ru-RU"/>
        </a:p>
      </dgm:t>
    </dgm:pt>
    <dgm:pt modelId="{AC561E20-69D1-469C-B4ED-65AAB0487D11}" type="pres">
      <dgm:prSet presAssocID="{B609A5AA-E33D-4D4F-8C90-6AA3E169C2E0}" presName="composite2" presStyleCnt="0"/>
      <dgm:spPr/>
    </dgm:pt>
    <dgm:pt modelId="{66B5024C-2CF3-4012-8BAD-61AB16F80687}" type="pres">
      <dgm:prSet presAssocID="{B609A5AA-E33D-4D4F-8C90-6AA3E169C2E0}" presName="dummyNode2" presStyleLbl="node1" presStyleIdx="0" presStyleCnt="2"/>
      <dgm:spPr/>
    </dgm:pt>
    <dgm:pt modelId="{D5175C96-2E33-4912-BED2-FBED1F2F974C}" type="pres">
      <dgm:prSet presAssocID="{B609A5AA-E33D-4D4F-8C90-6AA3E169C2E0}" presName="childNode2" presStyleLbl="bgAcc1" presStyleIdx="1" presStyleCnt="2" custScaleX="158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5EC30-2100-4132-BEED-B3095510A496}" type="pres">
      <dgm:prSet presAssocID="{B609A5AA-E33D-4D4F-8C90-6AA3E169C2E0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357BC-EE33-4856-82CA-D5EA4D9A010C}" type="pres">
      <dgm:prSet presAssocID="{B609A5AA-E33D-4D4F-8C90-6AA3E169C2E0}" presName="parentNode2" presStyleLbl="node1" presStyleIdx="1" presStyleCnt="2" custScaleY="53885" custLinFactNeighborY="39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CC014-CF71-4E2A-89A9-37E91E9FC8B3}" type="pres">
      <dgm:prSet presAssocID="{B609A5AA-E33D-4D4F-8C90-6AA3E169C2E0}" presName="connSite2" presStyleCnt="0"/>
      <dgm:spPr/>
    </dgm:pt>
  </dgm:ptLst>
  <dgm:cxnLst>
    <dgm:cxn modelId="{4116F512-43D8-4D72-82BD-BDB59C4EC13B}" type="presOf" srcId="{935451BF-C614-4D90-84E6-9043332C01C8}" destId="{4500B05F-BC4D-43A0-A4AD-E2F735D3D49A}" srcOrd="0" destOrd="0" presId="urn:microsoft.com/office/officeart/2005/8/layout/hProcess4"/>
    <dgm:cxn modelId="{CD0FBD3F-0255-4B74-AA84-F12B5F67835A}" type="presOf" srcId="{B609A5AA-E33D-4D4F-8C90-6AA3E169C2E0}" destId="{0D4357BC-EE33-4856-82CA-D5EA4D9A010C}" srcOrd="0" destOrd="0" presId="urn:microsoft.com/office/officeart/2005/8/layout/hProcess4"/>
    <dgm:cxn modelId="{34B3B1FE-EBE0-45A9-90F7-3DAE122619D2}" type="presOf" srcId="{11803FBB-C84E-4942-BE33-54CE31CFD632}" destId="{56136C05-CB2A-44ED-B13F-02BADF30D46D}" srcOrd="0" destOrd="0" presId="urn:microsoft.com/office/officeart/2005/8/layout/hProcess4"/>
    <dgm:cxn modelId="{E9D9D412-E1F0-4169-8A58-5A181BE8329D}" type="presOf" srcId="{9D385650-497C-44B2-A6CE-FBB091A4641A}" destId="{EF55EC30-2100-4132-BEED-B3095510A496}" srcOrd="1" destOrd="0" presId="urn:microsoft.com/office/officeart/2005/8/layout/hProcess4"/>
    <dgm:cxn modelId="{131091E3-AA42-42FA-B1BC-FAAEFF644E02}" srcId="{11803FBB-C84E-4942-BE33-54CE31CFD632}" destId="{B609A5AA-E33D-4D4F-8C90-6AA3E169C2E0}" srcOrd="1" destOrd="0" parTransId="{9EEC2DE8-0999-4CCF-BE6A-474176C49577}" sibTransId="{34D5A6C7-7F62-4650-9760-FA3E91647E58}"/>
    <dgm:cxn modelId="{0FDBAFEA-CCA5-4B5D-953C-B4F791C95AAA}" type="presOf" srcId="{9D385650-497C-44B2-A6CE-FBB091A4641A}" destId="{D5175C96-2E33-4912-BED2-FBED1F2F974C}" srcOrd="0" destOrd="0" presId="urn:microsoft.com/office/officeart/2005/8/layout/hProcess4"/>
    <dgm:cxn modelId="{F53564AB-EAF4-4740-9E42-001DFA514A51}" type="presOf" srcId="{03DE33E9-19B4-4201-A18C-9E4F21243A22}" destId="{D63E4C51-1B9C-4952-874C-7DBE3317C3F5}" srcOrd="0" destOrd="0" presId="urn:microsoft.com/office/officeart/2005/8/layout/hProcess4"/>
    <dgm:cxn modelId="{5337C2BE-AC3C-4107-8915-BEB8406F4082}" type="presOf" srcId="{3332543B-7C01-44CD-8416-9BE2D4FAF4CA}" destId="{40D079E4-7E85-470D-AF36-031A49CB6615}" srcOrd="0" destOrd="0" presId="urn:microsoft.com/office/officeart/2005/8/layout/hProcess4"/>
    <dgm:cxn modelId="{29A8A449-A8CC-4058-83ED-5F98C2D4C41F}" srcId="{B609A5AA-E33D-4D4F-8C90-6AA3E169C2E0}" destId="{9D385650-497C-44B2-A6CE-FBB091A4641A}" srcOrd="0" destOrd="0" parTransId="{0E503B2D-8037-4C3C-A713-525BAF3987C9}" sibTransId="{D9E152C4-7D3A-461B-859E-46CC2E4D6123}"/>
    <dgm:cxn modelId="{07EFB0D2-95DC-41E5-84BE-E9989139ED99}" srcId="{03DE33E9-19B4-4201-A18C-9E4F21243A22}" destId="{935451BF-C614-4D90-84E6-9043332C01C8}" srcOrd="0" destOrd="0" parTransId="{62FE8C2D-9B4E-4B27-BA65-FAF19FB0CFBB}" sibTransId="{0D7F6869-954F-43E4-B536-1E226A3830D6}"/>
    <dgm:cxn modelId="{F7EC5A20-4089-4280-BAAF-F7C35BE73342}" type="presOf" srcId="{935451BF-C614-4D90-84E6-9043332C01C8}" destId="{8AF0E235-C20F-402C-8910-792BEA4F0853}" srcOrd="1" destOrd="0" presId="urn:microsoft.com/office/officeart/2005/8/layout/hProcess4"/>
    <dgm:cxn modelId="{B5B9D889-852D-48DC-A4E7-B80D84B43D71}" srcId="{11803FBB-C84E-4942-BE33-54CE31CFD632}" destId="{03DE33E9-19B4-4201-A18C-9E4F21243A22}" srcOrd="0" destOrd="0" parTransId="{54143542-4611-4CB8-BF3F-C6E4C37B4F8C}" sibTransId="{3332543B-7C01-44CD-8416-9BE2D4FAF4CA}"/>
    <dgm:cxn modelId="{90D0FF5D-2EEA-432D-96C4-BCCC7391CEB6}" type="presParOf" srcId="{56136C05-CB2A-44ED-B13F-02BADF30D46D}" destId="{F67959E4-030D-4C60-81F6-F981B6CC8380}" srcOrd="0" destOrd="0" presId="urn:microsoft.com/office/officeart/2005/8/layout/hProcess4"/>
    <dgm:cxn modelId="{3767B2D0-7938-40AD-ABDE-97302837D2F1}" type="presParOf" srcId="{56136C05-CB2A-44ED-B13F-02BADF30D46D}" destId="{655B3646-E513-4136-966B-79C58925896F}" srcOrd="1" destOrd="0" presId="urn:microsoft.com/office/officeart/2005/8/layout/hProcess4"/>
    <dgm:cxn modelId="{134A048E-203F-403F-830E-0CFBCDD62630}" type="presParOf" srcId="{56136C05-CB2A-44ED-B13F-02BADF30D46D}" destId="{3C28D0A5-7573-4196-8026-AE572E9413A5}" srcOrd="2" destOrd="0" presId="urn:microsoft.com/office/officeart/2005/8/layout/hProcess4"/>
    <dgm:cxn modelId="{4D87BA1F-FCD5-4374-A56F-A935AC904DEA}" type="presParOf" srcId="{3C28D0A5-7573-4196-8026-AE572E9413A5}" destId="{4162B25A-F28E-4C0F-BC5B-11A42A6F3E9A}" srcOrd="0" destOrd="0" presId="urn:microsoft.com/office/officeart/2005/8/layout/hProcess4"/>
    <dgm:cxn modelId="{C8940749-73C6-4E6B-AC94-740FD7B7D8E6}" type="presParOf" srcId="{4162B25A-F28E-4C0F-BC5B-11A42A6F3E9A}" destId="{4432DD75-6899-45CE-A7D7-3964429809CC}" srcOrd="0" destOrd="0" presId="urn:microsoft.com/office/officeart/2005/8/layout/hProcess4"/>
    <dgm:cxn modelId="{BE88DBF9-6046-41F3-A2F9-070A5BF42692}" type="presParOf" srcId="{4162B25A-F28E-4C0F-BC5B-11A42A6F3E9A}" destId="{4500B05F-BC4D-43A0-A4AD-E2F735D3D49A}" srcOrd="1" destOrd="0" presId="urn:microsoft.com/office/officeart/2005/8/layout/hProcess4"/>
    <dgm:cxn modelId="{424C8CF9-3296-4CC1-88A5-6B0C64C24EE6}" type="presParOf" srcId="{4162B25A-F28E-4C0F-BC5B-11A42A6F3E9A}" destId="{8AF0E235-C20F-402C-8910-792BEA4F0853}" srcOrd="2" destOrd="0" presId="urn:microsoft.com/office/officeart/2005/8/layout/hProcess4"/>
    <dgm:cxn modelId="{13FD277E-E8DB-4923-8DA0-6F58F5A0BA82}" type="presParOf" srcId="{4162B25A-F28E-4C0F-BC5B-11A42A6F3E9A}" destId="{D63E4C51-1B9C-4952-874C-7DBE3317C3F5}" srcOrd="3" destOrd="0" presId="urn:microsoft.com/office/officeart/2005/8/layout/hProcess4"/>
    <dgm:cxn modelId="{30C8D9D4-FE0E-42CA-A6AF-515EC0CB3F04}" type="presParOf" srcId="{4162B25A-F28E-4C0F-BC5B-11A42A6F3E9A}" destId="{2FADBFB5-AA2B-45D2-BF5A-A310D086C440}" srcOrd="4" destOrd="0" presId="urn:microsoft.com/office/officeart/2005/8/layout/hProcess4"/>
    <dgm:cxn modelId="{F2D1C082-EB48-437D-8917-8783406A1D59}" type="presParOf" srcId="{3C28D0A5-7573-4196-8026-AE572E9413A5}" destId="{40D079E4-7E85-470D-AF36-031A49CB6615}" srcOrd="1" destOrd="0" presId="urn:microsoft.com/office/officeart/2005/8/layout/hProcess4"/>
    <dgm:cxn modelId="{95EBA333-8226-448A-92E5-A88F37FAAA6B}" type="presParOf" srcId="{3C28D0A5-7573-4196-8026-AE572E9413A5}" destId="{AC561E20-69D1-469C-B4ED-65AAB0487D11}" srcOrd="2" destOrd="0" presId="urn:microsoft.com/office/officeart/2005/8/layout/hProcess4"/>
    <dgm:cxn modelId="{84BBCE3F-F016-48B2-8DC8-BE73FE9B8DBD}" type="presParOf" srcId="{AC561E20-69D1-469C-B4ED-65AAB0487D11}" destId="{66B5024C-2CF3-4012-8BAD-61AB16F80687}" srcOrd="0" destOrd="0" presId="urn:microsoft.com/office/officeart/2005/8/layout/hProcess4"/>
    <dgm:cxn modelId="{DA9EBE6A-2F0C-4C9A-BD96-9EE4C7AFF1D0}" type="presParOf" srcId="{AC561E20-69D1-469C-B4ED-65AAB0487D11}" destId="{D5175C96-2E33-4912-BED2-FBED1F2F974C}" srcOrd="1" destOrd="0" presId="urn:microsoft.com/office/officeart/2005/8/layout/hProcess4"/>
    <dgm:cxn modelId="{57ACCC29-FC6D-4777-A4E1-BA582D8B3C89}" type="presParOf" srcId="{AC561E20-69D1-469C-B4ED-65AAB0487D11}" destId="{EF55EC30-2100-4132-BEED-B3095510A496}" srcOrd="2" destOrd="0" presId="urn:microsoft.com/office/officeart/2005/8/layout/hProcess4"/>
    <dgm:cxn modelId="{079CC087-5890-45F8-A96F-2CB151287DC9}" type="presParOf" srcId="{AC561E20-69D1-469C-B4ED-65AAB0487D11}" destId="{0D4357BC-EE33-4856-82CA-D5EA4D9A010C}" srcOrd="3" destOrd="0" presId="urn:microsoft.com/office/officeart/2005/8/layout/hProcess4"/>
    <dgm:cxn modelId="{7B86053E-61A9-405F-B4BB-0C44E7BC2BF7}" type="presParOf" srcId="{AC561E20-69D1-469C-B4ED-65AAB0487D11}" destId="{6DECC014-CF71-4E2A-89A9-37E91E9FC8B3}" srcOrd="4" destOrd="0" presId="urn:microsoft.com/office/officeart/2005/8/layout/hProcess4"/>
  </dgm:cxnLst>
  <dgm:bg>
    <a:solidFill>
      <a:srgbClr val="006699"/>
    </a:solidFill>
  </dgm:bg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9D4C2E2D-9E69-4C5D-9EAA-27D9FD4603CD}" type="doc">
      <dgm:prSet loTypeId="urn:microsoft.com/office/officeart/2005/8/layout/vList6" loCatId="list" qsTypeId="urn:microsoft.com/office/officeart/2005/8/quickstyle/3d3" qsCatId="3D" csTypeId="urn:microsoft.com/office/officeart/2005/8/colors/accent1_2" csCatId="accent1" phldr="1"/>
      <dgm:spPr/>
    </dgm:pt>
    <dgm:pt modelId="{A5968E8D-2E58-4D9F-8347-4C3A6644A671}">
      <dgm:prSet phldrT="[Текст]" custT="1"/>
      <dgm:spPr>
        <a:solidFill>
          <a:srgbClr val="009999"/>
        </a:solidFill>
      </dgm:spPr>
      <dgm:t>
        <a:bodyPr/>
        <a:lstStyle/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«Осуществление переданных отдельных государственных полномочий»</a:t>
          </a:r>
        </a:p>
        <a:p>
          <a:pPr>
            <a:lnSpc>
              <a:spcPct val="90000"/>
            </a:lnSpc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69,1</a:t>
          </a:r>
        </a:p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14F88B86-01E9-46C7-9BE6-1888494DE5B8}" type="par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9F5E23A-E203-42F9-9054-7B7C18428692}" type="sib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4844402-EABE-4B7D-816C-7FA28D0E9D70}">
      <dgm:prSet phldrT="[Текст]" custT="1"/>
      <dgm:spPr>
        <a:solidFill>
          <a:srgbClr val="009999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«Реализация полномочий по решению вопросов местного значения администрацией Нижнеилимского муниципального района»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68,0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27C263-D19C-4D4D-9196-7658465B2BED}" type="sib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AF39A50-94AB-44B5-BDBD-8A5F99BB18EA}" type="par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5B7E5076-E638-40EE-AAF9-420BADD84718}">
      <dgm:prSet custT="1"/>
      <dgm:spPr>
        <a:solidFill>
          <a:srgbClr val="009999"/>
        </a:solidFill>
      </dgm:spPr>
      <dgm:t>
        <a:bodyPr/>
        <a:lstStyle/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«Осуществление переданных полномочий поселений района»</a:t>
          </a:r>
        </a:p>
        <a:p>
          <a:pPr>
            <a:lnSpc>
              <a:spcPct val="90000"/>
            </a:lnSpc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1,0</a:t>
          </a:r>
        </a:p>
        <a:p>
          <a:pPr>
            <a:lnSpc>
              <a:spcPct val="90000"/>
            </a:lnSpc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  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B9B0D28-ABE2-48A3-BC6D-B69649F6700D}" type="parTrans" cxnId="{095CD8EA-56FB-4362-A310-4443B1C31A1D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AAFFA30-C60D-4631-A047-0918B67C0770}" type="sibTrans" cxnId="{095CD8EA-56FB-4362-A310-4443B1C31A1D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6FDED0A7-753C-4F8E-9009-74CFDE4B5C1A}" type="pres">
      <dgm:prSet presAssocID="{9D4C2E2D-9E69-4C5D-9EAA-27D9FD4603CD}" presName="Name0" presStyleCnt="0">
        <dgm:presLayoutVars>
          <dgm:dir/>
          <dgm:animLvl val="lvl"/>
          <dgm:resizeHandles/>
        </dgm:presLayoutVars>
      </dgm:prSet>
      <dgm:spPr/>
    </dgm:pt>
    <dgm:pt modelId="{0489EA51-36D7-4DC5-A905-10ECA0078930}" type="pres">
      <dgm:prSet presAssocID="{D4844402-EABE-4B7D-816C-7FA28D0E9D70}" presName="linNode" presStyleCnt="0"/>
      <dgm:spPr/>
    </dgm:pt>
    <dgm:pt modelId="{F021D0C9-CC9B-4D34-BF45-57595E0A6A24}" type="pres">
      <dgm:prSet presAssocID="{D4844402-EABE-4B7D-816C-7FA28D0E9D70}" presName="parentShp" presStyleLbl="node1" presStyleIdx="0" presStyleCnt="3" custScaleX="189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E2559-5B0C-4DAE-9CF4-70536CC88316}" type="pres">
      <dgm:prSet presAssocID="{D4844402-EABE-4B7D-816C-7FA28D0E9D70}" presName="childShp" presStyleLbl="bgAccFollowNode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AEA239F-AC8C-4D1D-B147-E986EAA57264}" type="pres">
      <dgm:prSet presAssocID="{6E27C263-D19C-4D4D-9196-7658465B2BED}" presName="spacing" presStyleCnt="0"/>
      <dgm:spPr/>
    </dgm:pt>
    <dgm:pt modelId="{939D2BA1-A0DE-4EBC-BB21-01F86549DFB8}" type="pres">
      <dgm:prSet presAssocID="{A5968E8D-2E58-4D9F-8347-4C3A6644A671}" presName="linNode" presStyleCnt="0"/>
      <dgm:spPr/>
    </dgm:pt>
    <dgm:pt modelId="{7660B332-31A5-415A-BC42-AEE6C12EBC0C}" type="pres">
      <dgm:prSet presAssocID="{A5968E8D-2E58-4D9F-8347-4C3A6644A671}" presName="parentShp" presStyleLbl="node1" presStyleIdx="1" presStyleCnt="3" custScaleX="189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E066C-62A0-4B05-91BC-9AA934F8D917}" type="pres">
      <dgm:prSet presAssocID="{A5968E8D-2E58-4D9F-8347-4C3A6644A671}" presName="childShp" presStyleLbl="bgAccFollowNode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074AA29-9D44-483A-9961-87EB6543955E}" type="pres">
      <dgm:prSet presAssocID="{19F5E23A-E203-42F9-9054-7B7C18428692}" presName="spacing" presStyleCnt="0"/>
      <dgm:spPr/>
    </dgm:pt>
    <dgm:pt modelId="{2F1E573D-EC55-4487-96DB-3E3A7C4DA891}" type="pres">
      <dgm:prSet presAssocID="{5B7E5076-E638-40EE-AAF9-420BADD84718}" presName="linNode" presStyleCnt="0"/>
      <dgm:spPr/>
    </dgm:pt>
    <dgm:pt modelId="{B6A90063-1550-4419-BA56-EB854F12D53B}" type="pres">
      <dgm:prSet presAssocID="{5B7E5076-E638-40EE-AAF9-420BADD84718}" presName="parentShp" presStyleLbl="node1" presStyleIdx="2" presStyleCnt="3" custScaleX="188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AFE03-F9A3-4B88-BC35-655E96764794}" type="pres">
      <dgm:prSet presAssocID="{5B7E5076-E638-40EE-AAF9-420BADD84718}" presName="childShp" presStyleLbl="bgAccFollowNode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990E641-9404-4847-8531-33EDF22A9B91}" type="presOf" srcId="{A5968E8D-2E58-4D9F-8347-4C3A6644A671}" destId="{7660B332-31A5-415A-BC42-AEE6C12EBC0C}" srcOrd="0" destOrd="0" presId="urn:microsoft.com/office/officeart/2005/8/layout/vList6"/>
    <dgm:cxn modelId="{7C37250D-4ADC-42C3-94D3-DB797E391E5B}" type="presOf" srcId="{5B7E5076-E638-40EE-AAF9-420BADD84718}" destId="{B6A90063-1550-4419-BA56-EB854F12D53B}" srcOrd="0" destOrd="0" presId="urn:microsoft.com/office/officeart/2005/8/layout/vList6"/>
    <dgm:cxn modelId="{8910CF40-D048-4E29-A5FB-BEE55A5294C7}" type="presOf" srcId="{D4844402-EABE-4B7D-816C-7FA28D0E9D70}" destId="{F021D0C9-CC9B-4D34-BF45-57595E0A6A24}" srcOrd="0" destOrd="0" presId="urn:microsoft.com/office/officeart/2005/8/layout/vList6"/>
    <dgm:cxn modelId="{095CD8EA-56FB-4362-A310-4443B1C31A1D}" srcId="{9D4C2E2D-9E69-4C5D-9EAA-27D9FD4603CD}" destId="{5B7E5076-E638-40EE-AAF9-420BADD84718}" srcOrd="2" destOrd="0" parTransId="{9B9B0D28-ABE2-48A3-BC6D-B69649F6700D}" sibTransId="{BAAFFA30-C60D-4631-A047-0918B67C0770}"/>
    <dgm:cxn modelId="{C7F044C5-811A-4244-88A0-401C7C260232}" srcId="{9D4C2E2D-9E69-4C5D-9EAA-27D9FD4603CD}" destId="{A5968E8D-2E58-4D9F-8347-4C3A6644A671}" srcOrd="1" destOrd="0" parTransId="{14F88B86-01E9-46C7-9BE6-1888494DE5B8}" sibTransId="{19F5E23A-E203-42F9-9054-7B7C18428692}"/>
    <dgm:cxn modelId="{7F89C32A-A85B-4880-81A3-F829DF62FCC4}" type="presOf" srcId="{9D4C2E2D-9E69-4C5D-9EAA-27D9FD4603CD}" destId="{6FDED0A7-753C-4F8E-9009-74CFDE4B5C1A}" srcOrd="0" destOrd="0" presId="urn:microsoft.com/office/officeart/2005/8/layout/vList6"/>
    <dgm:cxn modelId="{D3FE3544-B1B3-4976-86DC-7FB07D27F390}" srcId="{9D4C2E2D-9E69-4C5D-9EAA-27D9FD4603CD}" destId="{D4844402-EABE-4B7D-816C-7FA28D0E9D70}" srcOrd="0" destOrd="0" parTransId="{AAF39A50-94AB-44B5-BDBD-8A5F99BB18EA}" sibTransId="{6E27C263-D19C-4D4D-9196-7658465B2BED}"/>
    <dgm:cxn modelId="{9915C317-90C0-456C-9D75-8EDFC060283B}" type="presParOf" srcId="{6FDED0A7-753C-4F8E-9009-74CFDE4B5C1A}" destId="{0489EA51-36D7-4DC5-A905-10ECA0078930}" srcOrd="0" destOrd="0" presId="urn:microsoft.com/office/officeart/2005/8/layout/vList6"/>
    <dgm:cxn modelId="{CFEB5301-6EA3-47C3-A6DA-12179C5918AE}" type="presParOf" srcId="{0489EA51-36D7-4DC5-A905-10ECA0078930}" destId="{F021D0C9-CC9B-4D34-BF45-57595E0A6A24}" srcOrd="0" destOrd="0" presId="urn:microsoft.com/office/officeart/2005/8/layout/vList6"/>
    <dgm:cxn modelId="{189FD91E-F045-4D2E-8B07-3D983762A286}" type="presParOf" srcId="{0489EA51-36D7-4DC5-A905-10ECA0078930}" destId="{3F3E2559-5B0C-4DAE-9CF4-70536CC88316}" srcOrd="1" destOrd="0" presId="urn:microsoft.com/office/officeart/2005/8/layout/vList6"/>
    <dgm:cxn modelId="{29C2697F-333B-46CA-B5D9-DAC663671D92}" type="presParOf" srcId="{6FDED0A7-753C-4F8E-9009-74CFDE4B5C1A}" destId="{2AEA239F-AC8C-4D1D-B147-E986EAA57264}" srcOrd="1" destOrd="0" presId="urn:microsoft.com/office/officeart/2005/8/layout/vList6"/>
    <dgm:cxn modelId="{130338EF-DB72-42BF-9A05-D6D5682E4B5A}" type="presParOf" srcId="{6FDED0A7-753C-4F8E-9009-74CFDE4B5C1A}" destId="{939D2BA1-A0DE-4EBC-BB21-01F86549DFB8}" srcOrd="2" destOrd="0" presId="urn:microsoft.com/office/officeart/2005/8/layout/vList6"/>
    <dgm:cxn modelId="{FB4194C1-169A-403A-B55F-A77AF59A2BAB}" type="presParOf" srcId="{939D2BA1-A0DE-4EBC-BB21-01F86549DFB8}" destId="{7660B332-31A5-415A-BC42-AEE6C12EBC0C}" srcOrd="0" destOrd="0" presId="urn:microsoft.com/office/officeart/2005/8/layout/vList6"/>
    <dgm:cxn modelId="{5BA65120-2EA5-4DDD-9CE6-B8B76673193C}" type="presParOf" srcId="{939D2BA1-A0DE-4EBC-BB21-01F86549DFB8}" destId="{7EEE066C-62A0-4B05-91BC-9AA934F8D917}" srcOrd="1" destOrd="0" presId="urn:microsoft.com/office/officeart/2005/8/layout/vList6"/>
    <dgm:cxn modelId="{7E6E386C-EF3D-49F9-9A7B-E9AD96DF831D}" type="presParOf" srcId="{6FDED0A7-753C-4F8E-9009-74CFDE4B5C1A}" destId="{B074AA29-9D44-483A-9961-87EB6543955E}" srcOrd="3" destOrd="0" presId="urn:microsoft.com/office/officeart/2005/8/layout/vList6"/>
    <dgm:cxn modelId="{45F0A828-8398-467A-93E8-3E418243CF8D}" type="presParOf" srcId="{6FDED0A7-753C-4F8E-9009-74CFDE4B5C1A}" destId="{2F1E573D-EC55-4487-96DB-3E3A7C4DA891}" srcOrd="4" destOrd="0" presId="urn:microsoft.com/office/officeart/2005/8/layout/vList6"/>
    <dgm:cxn modelId="{BF4E0BDD-A4C2-4AEB-97B5-38AAAF02A8C0}" type="presParOf" srcId="{2F1E573D-EC55-4487-96DB-3E3A7C4DA891}" destId="{B6A90063-1550-4419-BA56-EB854F12D53B}" srcOrd="0" destOrd="0" presId="urn:microsoft.com/office/officeart/2005/8/layout/vList6"/>
    <dgm:cxn modelId="{EBD279CC-220E-4A24-81E3-26DA9F09BEE7}" type="presParOf" srcId="{2F1E573D-EC55-4487-96DB-3E3A7C4DA891}" destId="{71AAFE03-F9A3-4B88-BC35-655E96764794}" srcOrd="1" destOrd="0" presId="urn:microsoft.com/office/officeart/2005/8/layout/vList6"/>
  </dgm:cxnLst>
  <dgm:bg>
    <a:noFill/>
  </dgm:bg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11803FBB-C84E-4942-BE33-54CE31CFD632}" type="doc">
      <dgm:prSet loTypeId="urn:microsoft.com/office/officeart/2005/8/layout/hProcess9" loCatId="process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03DE33E9-19B4-4201-A18C-9E4F21243A22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Обеспечение деятельности и выполнение функций администрации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42,2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4143542-4611-4CB8-BF3F-C6E4C37B4F8C}" type="par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332543B-7C01-44CD-8416-9BE2D4FAF4CA}" type="sib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609A5AA-E33D-4D4F-8C90-6AA3E169C2E0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Осуществление деятельности МКУ «Центр»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25,8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EEC2DE8-0999-4CCF-BE6A-474176C49577}" type="par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4D5A6C7-7F62-4650-9760-FA3E91647E58}" type="sib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F414CCFE-308C-4CAD-97F8-7FBC3ED37FA4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Осуществление государственных полномочий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69,1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4AE67B50-EE14-40E6-AC44-0BC5CB65892E}" type="parTrans" cxnId="{50286E6C-69A7-4412-806A-4CE8DBB558B1}">
      <dgm:prSet/>
      <dgm:spPr/>
      <dgm:t>
        <a:bodyPr/>
        <a:lstStyle/>
        <a:p>
          <a:endParaRPr lang="ru-RU"/>
        </a:p>
      </dgm:t>
    </dgm:pt>
    <dgm:pt modelId="{B29185E4-BB9B-4542-92D0-130C428D35A6}" type="sibTrans" cxnId="{50286E6C-69A7-4412-806A-4CE8DBB558B1}">
      <dgm:prSet/>
      <dgm:spPr/>
      <dgm:t>
        <a:bodyPr/>
        <a:lstStyle/>
        <a:p>
          <a:endParaRPr lang="ru-RU"/>
        </a:p>
      </dgm:t>
    </dgm:pt>
    <dgm:pt modelId="{62561BD5-C001-42FD-AEB1-F5EAA956DAE6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Осуществление полномочий поселений </a:t>
          </a:r>
        </a:p>
        <a:p>
          <a:pPr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района</a:t>
          </a:r>
        </a:p>
        <a:p>
          <a:pPr>
            <a:spcAft>
              <a:spcPct val="35000"/>
            </a:spcAft>
          </a:pPr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1,0</a:t>
          </a:r>
          <a:endParaRPr lang="ru-RU" sz="20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ACBFF9-A767-43CA-B799-ABB01F4AB159}" type="parTrans" cxnId="{D7ABCBD9-FED3-4B71-8A7F-E38338AAFCCC}">
      <dgm:prSet/>
      <dgm:spPr/>
      <dgm:t>
        <a:bodyPr/>
        <a:lstStyle/>
        <a:p>
          <a:endParaRPr lang="ru-RU"/>
        </a:p>
      </dgm:t>
    </dgm:pt>
    <dgm:pt modelId="{80E08518-D58D-4228-9BE5-BCD21C6029EE}" type="sibTrans" cxnId="{D7ABCBD9-FED3-4B71-8A7F-E38338AAFCCC}">
      <dgm:prSet/>
      <dgm:spPr/>
      <dgm:t>
        <a:bodyPr/>
        <a:lstStyle/>
        <a:p>
          <a:endParaRPr lang="ru-RU"/>
        </a:p>
      </dgm:t>
    </dgm:pt>
    <dgm:pt modelId="{85A7D66D-4B2A-4019-8FB1-A39C4A9DA35F}" type="pres">
      <dgm:prSet presAssocID="{11803FBB-C84E-4942-BE33-54CE31CFD63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D5535B-EC6F-46E5-872D-CFBDCE43E8DC}" type="pres">
      <dgm:prSet presAssocID="{11803FBB-C84E-4942-BE33-54CE31CFD632}" presName="arrow" presStyleLbl="bgShp" presStyleIdx="0" presStyleCnt="1"/>
      <dgm:spPr/>
      <dgm:t>
        <a:bodyPr/>
        <a:lstStyle/>
        <a:p>
          <a:endParaRPr lang="ru-RU"/>
        </a:p>
      </dgm:t>
    </dgm:pt>
    <dgm:pt modelId="{C639A5A3-F08E-4F8C-8FCD-B98D817A2406}" type="pres">
      <dgm:prSet presAssocID="{11803FBB-C84E-4942-BE33-54CE31CFD632}" presName="linearProcess" presStyleCnt="0"/>
      <dgm:spPr/>
      <dgm:t>
        <a:bodyPr/>
        <a:lstStyle/>
        <a:p>
          <a:endParaRPr lang="ru-RU"/>
        </a:p>
      </dgm:t>
    </dgm:pt>
    <dgm:pt modelId="{AC486558-661B-403A-9583-10F2FD139587}" type="pres">
      <dgm:prSet presAssocID="{03DE33E9-19B4-4201-A18C-9E4F21243A2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B658B-13E9-4F49-BD64-8070FA4F9E7A}" type="pres">
      <dgm:prSet presAssocID="{3332543B-7C01-44CD-8416-9BE2D4FAF4CA}" presName="sibTrans" presStyleCnt="0"/>
      <dgm:spPr/>
      <dgm:t>
        <a:bodyPr/>
        <a:lstStyle/>
        <a:p>
          <a:endParaRPr lang="ru-RU"/>
        </a:p>
      </dgm:t>
    </dgm:pt>
    <dgm:pt modelId="{BC34CB30-9961-46C7-986B-EB7F801ED627}" type="pres">
      <dgm:prSet presAssocID="{B609A5AA-E33D-4D4F-8C90-6AA3E169C2E0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5920D-5235-4DC9-B97A-60A620BF683C}" type="pres">
      <dgm:prSet presAssocID="{34D5A6C7-7F62-4650-9760-FA3E91647E58}" presName="sibTrans" presStyleCnt="0"/>
      <dgm:spPr/>
      <dgm:t>
        <a:bodyPr/>
        <a:lstStyle/>
        <a:p>
          <a:endParaRPr lang="ru-RU"/>
        </a:p>
      </dgm:t>
    </dgm:pt>
    <dgm:pt modelId="{362DCA24-6F56-407D-A31F-30F317DDCCA3}" type="pres">
      <dgm:prSet presAssocID="{F414CCFE-308C-4CAD-97F8-7FBC3ED37FA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F7DFA-0342-4254-8914-6D89D3167E1E}" type="pres">
      <dgm:prSet presAssocID="{B29185E4-BB9B-4542-92D0-130C428D35A6}" presName="sibTrans" presStyleCnt="0"/>
      <dgm:spPr/>
    </dgm:pt>
    <dgm:pt modelId="{0F18DDAB-E9F3-4E4E-AFD0-9CFC67440C61}" type="pres">
      <dgm:prSet presAssocID="{62561BD5-C001-42FD-AEB1-F5EAA956DAE6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3FA749-B52E-4D1F-9AAF-674E7BF801D9}" type="presOf" srcId="{11803FBB-C84E-4942-BE33-54CE31CFD632}" destId="{85A7D66D-4B2A-4019-8FB1-A39C4A9DA35F}" srcOrd="0" destOrd="0" presId="urn:microsoft.com/office/officeart/2005/8/layout/hProcess9"/>
    <dgm:cxn modelId="{B5B9D889-852D-48DC-A4E7-B80D84B43D71}" srcId="{11803FBB-C84E-4942-BE33-54CE31CFD632}" destId="{03DE33E9-19B4-4201-A18C-9E4F21243A22}" srcOrd="0" destOrd="0" parTransId="{54143542-4611-4CB8-BF3F-C6E4C37B4F8C}" sibTransId="{3332543B-7C01-44CD-8416-9BE2D4FAF4CA}"/>
    <dgm:cxn modelId="{750D7425-86DA-4EBA-9846-2BF27A7D30E0}" type="presOf" srcId="{B609A5AA-E33D-4D4F-8C90-6AA3E169C2E0}" destId="{BC34CB30-9961-46C7-986B-EB7F801ED627}" srcOrd="0" destOrd="0" presId="urn:microsoft.com/office/officeart/2005/8/layout/hProcess9"/>
    <dgm:cxn modelId="{D7ABCBD9-FED3-4B71-8A7F-E38338AAFCCC}" srcId="{11803FBB-C84E-4942-BE33-54CE31CFD632}" destId="{62561BD5-C001-42FD-AEB1-F5EAA956DAE6}" srcOrd="3" destOrd="0" parTransId="{9BACBFF9-A767-43CA-B799-ABB01F4AB159}" sibTransId="{80E08518-D58D-4228-9BE5-BCD21C6029EE}"/>
    <dgm:cxn modelId="{4263EEB8-0F69-4C9A-A037-B2A40D559380}" type="presOf" srcId="{F414CCFE-308C-4CAD-97F8-7FBC3ED37FA4}" destId="{362DCA24-6F56-407D-A31F-30F317DDCCA3}" srcOrd="0" destOrd="0" presId="urn:microsoft.com/office/officeart/2005/8/layout/hProcess9"/>
    <dgm:cxn modelId="{131091E3-AA42-42FA-B1BC-FAAEFF644E02}" srcId="{11803FBB-C84E-4942-BE33-54CE31CFD632}" destId="{B609A5AA-E33D-4D4F-8C90-6AA3E169C2E0}" srcOrd="1" destOrd="0" parTransId="{9EEC2DE8-0999-4CCF-BE6A-474176C49577}" sibTransId="{34D5A6C7-7F62-4650-9760-FA3E91647E58}"/>
    <dgm:cxn modelId="{50286E6C-69A7-4412-806A-4CE8DBB558B1}" srcId="{11803FBB-C84E-4942-BE33-54CE31CFD632}" destId="{F414CCFE-308C-4CAD-97F8-7FBC3ED37FA4}" srcOrd="2" destOrd="0" parTransId="{4AE67B50-EE14-40E6-AC44-0BC5CB65892E}" sibTransId="{B29185E4-BB9B-4542-92D0-130C428D35A6}"/>
    <dgm:cxn modelId="{5A2F1AEA-E316-469E-82F1-C1139EB4426D}" type="presOf" srcId="{03DE33E9-19B4-4201-A18C-9E4F21243A22}" destId="{AC486558-661B-403A-9583-10F2FD139587}" srcOrd="0" destOrd="0" presId="urn:microsoft.com/office/officeart/2005/8/layout/hProcess9"/>
    <dgm:cxn modelId="{3502384E-CE95-4E5B-BDFE-B6949DDA1678}" type="presOf" srcId="{62561BD5-C001-42FD-AEB1-F5EAA956DAE6}" destId="{0F18DDAB-E9F3-4E4E-AFD0-9CFC67440C61}" srcOrd="0" destOrd="0" presId="urn:microsoft.com/office/officeart/2005/8/layout/hProcess9"/>
    <dgm:cxn modelId="{D55F9630-E647-4A7F-A943-76D778AB4CF0}" type="presParOf" srcId="{85A7D66D-4B2A-4019-8FB1-A39C4A9DA35F}" destId="{3CD5535B-EC6F-46E5-872D-CFBDCE43E8DC}" srcOrd="0" destOrd="0" presId="urn:microsoft.com/office/officeart/2005/8/layout/hProcess9"/>
    <dgm:cxn modelId="{33495A24-509C-4E71-A3AB-7894EAC622E1}" type="presParOf" srcId="{85A7D66D-4B2A-4019-8FB1-A39C4A9DA35F}" destId="{C639A5A3-F08E-4F8C-8FCD-B98D817A2406}" srcOrd="1" destOrd="0" presId="urn:microsoft.com/office/officeart/2005/8/layout/hProcess9"/>
    <dgm:cxn modelId="{9CB2602B-4DAE-4351-A1F4-063C17F533D1}" type="presParOf" srcId="{C639A5A3-F08E-4F8C-8FCD-B98D817A2406}" destId="{AC486558-661B-403A-9583-10F2FD139587}" srcOrd="0" destOrd="0" presId="urn:microsoft.com/office/officeart/2005/8/layout/hProcess9"/>
    <dgm:cxn modelId="{8E990464-AEDA-404D-B6BB-E24E6FF49D91}" type="presParOf" srcId="{C639A5A3-F08E-4F8C-8FCD-B98D817A2406}" destId="{790B658B-13E9-4F49-BD64-8070FA4F9E7A}" srcOrd="1" destOrd="0" presId="urn:microsoft.com/office/officeart/2005/8/layout/hProcess9"/>
    <dgm:cxn modelId="{C98AF6EF-7D3F-4E91-A8B9-60AA4B7B1B3A}" type="presParOf" srcId="{C639A5A3-F08E-4F8C-8FCD-B98D817A2406}" destId="{BC34CB30-9961-46C7-986B-EB7F801ED627}" srcOrd="2" destOrd="0" presId="urn:microsoft.com/office/officeart/2005/8/layout/hProcess9"/>
    <dgm:cxn modelId="{76568C40-6097-4DC8-8937-B133587069ED}" type="presParOf" srcId="{C639A5A3-F08E-4F8C-8FCD-B98D817A2406}" destId="{5E85920D-5235-4DC9-B97A-60A620BF683C}" srcOrd="3" destOrd="0" presId="urn:microsoft.com/office/officeart/2005/8/layout/hProcess9"/>
    <dgm:cxn modelId="{FBAF110A-E6A6-456F-8EE4-BC34ACDDB9A4}" type="presParOf" srcId="{C639A5A3-F08E-4F8C-8FCD-B98D817A2406}" destId="{362DCA24-6F56-407D-A31F-30F317DDCCA3}" srcOrd="4" destOrd="0" presId="urn:microsoft.com/office/officeart/2005/8/layout/hProcess9"/>
    <dgm:cxn modelId="{EA1A4FD1-D436-4EA9-B6E6-044775E75560}" type="presParOf" srcId="{C639A5A3-F08E-4F8C-8FCD-B98D817A2406}" destId="{369F7DFA-0342-4254-8914-6D89D3167E1E}" srcOrd="5" destOrd="0" presId="urn:microsoft.com/office/officeart/2005/8/layout/hProcess9"/>
    <dgm:cxn modelId="{620810DA-8F96-4367-968E-A4AF3F3EAEC1}" type="presParOf" srcId="{C639A5A3-F08E-4F8C-8FCD-B98D817A2406}" destId="{0F18DDAB-E9F3-4E4E-AFD0-9CFC67440C61}" srcOrd="6" destOrd="0" presId="urn:microsoft.com/office/officeart/2005/8/layout/hProcess9"/>
  </dgm:cxnLst>
  <dgm:bg>
    <a:solidFill>
      <a:srgbClr val="009999"/>
    </a:solidFill>
  </dgm:bg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9D4C2E2D-9E69-4C5D-9EAA-27D9FD4603CD}" type="doc">
      <dgm:prSet loTypeId="urn:microsoft.com/office/officeart/2005/8/layout/vList6" loCatId="list" qsTypeId="urn:microsoft.com/office/officeart/2005/8/quickstyle/3d3" qsCatId="3D" csTypeId="urn:microsoft.com/office/officeart/2005/8/colors/accent1_2" csCatId="accent1" phldr="1"/>
      <dgm:spPr/>
    </dgm:pt>
    <dgm:pt modelId="{A5968E8D-2E58-4D9F-8347-4C3A6644A671}">
      <dgm:prSet phldrT="[Текст]" custT="1"/>
      <dgm:spPr>
        <a:solidFill>
          <a:srgbClr val="009999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«Управление земельными ресурсами»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0,2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14F88B86-01E9-46C7-9BE6-1888494DE5B8}" type="par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9F5E23A-E203-42F9-9054-7B7C18428692}" type="sib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4844402-EABE-4B7D-816C-7FA28D0E9D70}">
      <dgm:prSet phldrT="[Текст]" custT="1"/>
      <dgm:spPr>
        <a:solidFill>
          <a:srgbClr val="009999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«Управление имуществом»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1,9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27C263-D19C-4D4D-9196-7658465B2BED}" type="sib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AF39A50-94AB-44B5-BDBD-8A5F99BB18EA}" type="par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5B7E5076-E638-40EE-AAF9-420BADD84718}">
      <dgm:prSet custT="1"/>
      <dgm:spPr>
        <a:solidFill>
          <a:srgbClr val="009999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«Обеспечение реализации муниципальной программы»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8,3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  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B9B0D28-ABE2-48A3-BC6D-B69649F6700D}" type="parTrans" cxnId="{095CD8EA-56FB-4362-A310-4443B1C31A1D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AAFFA30-C60D-4631-A047-0918B67C0770}" type="sibTrans" cxnId="{095CD8EA-56FB-4362-A310-4443B1C31A1D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6FDED0A7-753C-4F8E-9009-74CFDE4B5C1A}" type="pres">
      <dgm:prSet presAssocID="{9D4C2E2D-9E69-4C5D-9EAA-27D9FD4603CD}" presName="Name0" presStyleCnt="0">
        <dgm:presLayoutVars>
          <dgm:dir/>
          <dgm:animLvl val="lvl"/>
          <dgm:resizeHandles/>
        </dgm:presLayoutVars>
      </dgm:prSet>
      <dgm:spPr/>
    </dgm:pt>
    <dgm:pt modelId="{0489EA51-36D7-4DC5-A905-10ECA0078930}" type="pres">
      <dgm:prSet presAssocID="{D4844402-EABE-4B7D-816C-7FA28D0E9D70}" presName="linNode" presStyleCnt="0"/>
      <dgm:spPr/>
    </dgm:pt>
    <dgm:pt modelId="{F021D0C9-CC9B-4D34-BF45-57595E0A6A24}" type="pres">
      <dgm:prSet presAssocID="{D4844402-EABE-4B7D-816C-7FA28D0E9D70}" presName="parentShp" presStyleLbl="node1" presStyleIdx="0" presStyleCnt="3" custScaleX="189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E2559-5B0C-4DAE-9CF4-70536CC88316}" type="pres">
      <dgm:prSet presAssocID="{D4844402-EABE-4B7D-816C-7FA28D0E9D70}" presName="childShp" presStyleLbl="bgAccFollowNode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AEA239F-AC8C-4D1D-B147-E986EAA57264}" type="pres">
      <dgm:prSet presAssocID="{6E27C263-D19C-4D4D-9196-7658465B2BED}" presName="spacing" presStyleCnt="0"/>
      <dgm:spPr/>
    </dgm:pt>
    <dgm:pt modelId="{939D2BA1-A0DE-4EBC-BB21-01F86549DFB8}" type="pres">
      <dgm:prSet presAssocID="{A5968E8D-2E58-4D9F-8347-4C3A6644A671}" presName="linNode" presStyleCnt="0"/>
      <dgm:spPr/>
    </dgm:pt>
    <dgm:pt modelId="{7660B332-31A5-415A-BC42-AEE6C12EBC0C}" type="pres">
      <dgm:prSet presAssocID="{A5968E8D-2E58-4D9F-8347-4C3A6644A671}" presName="parentShp" presStyleLbl="node1" presStyleIdx="1" presStyleCnt="3" custScaleX="189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E066C-62A0-4B05-91BC-9AA934F8D917}" type="pres">
      <dgm:prSet presAssocID="{A5968E8D-2E58-4D9F-8347-4C3A6644A671}" presName="childShp" presStyleLbl="bgAccFollowNode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074AA29-9D44-483A-9961-87EB6543955E}" type="pres">
      <dgm:prSet presAssocID="{19F5E23A-E203-42F9-9054-7B7C18428692}" presName="spacing" presStyleCnt="0"/>
      <dgm:spPr/>
    </dgm:pt>
    <dgm:pt modelId="{2F1E573D-EC55-4487-96DB-3E3A7C4DA891}" type="pres">
      <dgm:prSet presAssocID="{5B7E5076-E638-40EE-AAF9-420BADD84718}" presName="linNode" presStyleCnt="0"/>
      <dgm:spPr/>
    </dgm:pt>
    <dgm:pt modelId="{B6A90063-1550-4419-BA56-EB854F12D53B}" type="pres">
      <dgm:prSet presAssocID="{5B7E5076-E638-40EE-AAF9-420BADD84718}" presName="parentShp" presStyleLbl="node1" presStyleIdx="2" presStyleCnt="3" custScaleX="188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AFE03-F9A3-4B88-BC35-655E96764794}" type="pres">
      <dgm:prSet presAssocID="{5B7E5076-E638-40EE-AAF9-420BADD84718}" presName="childShp" presStyleLbl="bgAccFollowNode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E2212B6-432F-43F4-B46A-7AB611997C32}" type="presOf" srcId="{9D4C2E2D-9E69-4C5D-9EAA-27D9FD4603CD}" destId="{6FDED0A7-753C-4F8E-9009-74CFDE4B5C1A}" srcOrd="0" destOrd="0" presId="urn:microsoft.com/office/officeart/2005/8/layout/vList6"/>
    <dgm:cxn modelId="{AF62CBF2-E8C1-4689-8EA2-A144551C8A44}" type="presOf" srcId="{A5968E8D-2E58-4D9F-8347-4C3A6644A671}" destId="{7660B332-31A5-415A-BC42-AEE6C12EBC0C}" srcOrd="0" destOrd="0" presId="urn:microsoft.com/office/officeart/2005/8/layout/vList6"/>
    <dgm:cxn modelId="{6F2CCA5B-8716-4889-9521-BED2D1BB740C}" type="presOf" srcId="{D4844402-EABE-4B7D-816C-7FA28D0E9D70}" destId="{F021D0C9-CC9B-4D34-BF45-57595E0A6A24}" srcOrd="0" destOrd="0" presId="urn:microsoft.com/office/officeart/2005/8/layout/vList6"/>
    <dgm:cxn modelId="{095CD8EA-56FB-4362-A310-4443B1C31A1D}" srcId="{9D4C2E2D-9E69-4C5D-9EAA-27D9FD4603CD}" destId="{5B7E5076-E638-40EE-AAF9-420BADD84718}" srcOrd="2" destOrd="0" parTransId="{9B9B0D28-ABE2-48A3-BC6D-B69649F6700D}" sibTransId="{BAAFFA30-C60D-4631-A047-0918B67C0770}"/>
    <dgm:cxn modelId="{C7F044C5-811A-4244-88A0-401C7C260232}" srcId="{9D4C2E2D-9E69-4C5D-9EAA-27D9FD4603CD}" destId="{A5968E8D-2E58-4D9F-8347-4C3A6644A671}" srcOrd="1" destOrd="0" parTransId="{14F88B86-01E9-46C7-9BE6-1888494DE5B8}" sibTransId="{19F5E23A-E203-42F9-9054-7B7C18428692}"/>
    <dgm:cxn modelId="{66DC5083-09D3-4745-BE53-B360C98FD2CF}" type="presOf" srcId="{5B7E5076-E638-40EE-AAF9-420BADD84718}" destId="{B6A90063-1550-4419-BA56-EB854F12D53B}" srcOrd="0" destOrd="0" presId="urn:microsoft.com/office/officeart/2005/8/layout/vList6"/>
    <dgm:cxn modelId="{D3FE3544-B1B3-4976-86DC-7FB07D27F390}" srcId="{9D4C2E2D-9E69-4C5D-9EAA-27D9FD4603CD}" destId="{D4844402-EABE-4B7D-816C-7FA28D0E9D70}" srcOrd="0" destOrd="0" parTransId="{AAF39A50-94AB-44B5-BDBD-8A5F99BB18EA}" sibTransId="{6E27C263-D19C-4D4D-9196-7658465B2BED}"/>
    <dgm:cxn modelId="{CC29D3DA-5CE6-4357-9004-905361D5DE6A}" type="presParOf" srcId="{6FDED0A7-753C-4F8E-9009-74CFDE4B5C1A}" destId="{0489EA51-36D7-4DC5-A905-10ECA0078930}" srcOrd="0" destOrd="0" presId="urn:microsoft.com/office/officeart/2005/8/layout/vList6"/>
    <dgm:cxn modelId="{6A5D417B-697E-47DB-850E-76C3ED1B1682}" type="presParOf" srcId="{0489EA51-36D7-4DC5-A905-10ECA0078930}" destId="{F021D0C9-CC9B-4D34-BF45-57595E0A6A24}" srcOrd="0" destOrd="0" presId="urn:microsoft.com/office/officeart/2005/8/layout/vList6"/>
    <dgm:cxn modelId="{DD7FAC7F-6BB3-4673-B1A3-8A07D56D7986}" type="presParOf" srcId="{0489EA51-36D7-4DC5-A905-10ECA0078930}" destId="{3F3E2559-5B0C-4DAE-9CF4-70536CC88316}" srcOrd="1" destOrd="0" presId="urn:microsoft.com/office/officeart/2005/8/layout/vList6"/>
    <dgm:cxn modelId="{28E78D41-0CE8-4D7C-A98E-D2586C2C7D56}" type="presParOf" srcId="{6FDED0A7-753C-4F8E-9009-74CFDE4B5C1A}" destId="{2AEA239F-AC8C-4D1D-B147-E986EAA57264}" srcOrd="1" destOrd="0" presId="urn:microsoft.com/office/officeart/2005/8/layout/vList6"/>
    <dgm:cxn modelId="{EA419007-C64B-4FE7-95AA-B530BA30DD16}" type="presParOf" srcId="{6FDED0A7-753C-4F8E-9009-74CFDE4B5C1A}" destId="{939D2BA1-A0DE-4EBC-BB21-01F86549DFB8}" srcOrd="2" destOrd="0" presId="urn:microsoft.com/office/officeart/2005/8/layout/vList6"/>
    <dgm:cxn modelId="{B8C67C3A-56EC-46BF-A619-83CD999DF30E}" type="presParOf" srcId="{939D2BA1-A0DE-4EBC-BB21-01F86549DFB8}" destId="{7660B332-31A5-415A-BC42-AEE6C12EBC0C}" srcOrd="0" destOrd="0" presId="urn:microsoft.com/office/officeart/2005/8/layout/vList6"/>
    <dgm:cxn modelId="{F88D4B17-1A1D-4E8A-8511-0840015D18EC}" type="presParOf" srcId="{939D2BA1-A0DE-4EBC-BB21-01F86549DFB8}" destId="{7EEE066C-62A0-4B05-91BC-9AA934F8D917}" srcOrd="1" destOrd="0" presId="urn:microsoft.com/office/officeart/2005/8/layout/vList6"/>
    <dgm:cxn modelId="{CB44A96C-178C-4070-85B7-A52CA3FD2DE8}" type="presParOf" srcId="{6FDED0A7-753C-4F8E-9009-74CFDE4B5C1A}" destId="{B074AA29-9D44-483A-9961-87EB6543955E}" srcOrd="3" destOrd="0" presId="urn:microsoft.com/office/officeart/2005/8/layout/vList6"/>
    <dgm:cxn modelId="{7C2D952F-B658-42F9-9771-2AECC03ED5A9}" type="presParOf" srcId="{6FDED0A7-753C-4F8E-9009-74CFDE4B5C1A}" destId="{2F1E573D-EC55-4487-96DB-3E3A7C4DA891}" srcOrd="4" destOrd="0" presId="urn:microsoft.com/office/officeart/2005/8/layout/vList6"/>
    <dgm:cxn modelId="{58C3DD5E-50DB-48B6-ACF9-56B3F852BB56}" type="presParOf" srcId="{2F1E573D-EC55-4487-96DB-3E3A7C4DA891}" destId="{B6A90063-1550-4419-BA56-EB854F12D53B}" srcOrd="0" destOrd="0" presId="urn:microsoft.com/office/officeart/2005/8/layout/vList6"/>
    <dgm:cxn modelId="{44AB74CE-87E4-4AE9-A42E-2C005C9B9A98}" type="presParOf" srcId="{2F1E573D-EC55-4487-96DB-3E3A7C4DA891}" destId="{71AAFE03-F9A3-4B88-BC35-655E96764794}" srcOrd="1" destOrd="0" presId="urn:microsoft.com/office/officeart/2005/8/layout/vList6"/>
  </dgm:cxnLst>
  <dgm:bg>
    <a:noFill/>
  </dgm:bg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1803FBB-C84E-4942-BE33-54CE31CFD632}" type="doc">
      <dgm:prSet loTypeId="urn:microsoft.com/office/officeart/2005/8/layout/hProcess9" loCatId="process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03DE33E9-19B4-4201-A18C-9E4F21243A22}">
      <dgm:prSet phldrT="[Текст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Земельно-имущественные расходы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1,4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4143542-4611-4CB8-BF3F-C6E4C37B4F8C}" type="par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332543B-7C01-44CD-8416-9BE2D4FAF4CA}" type="sib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609A5AA-E33D-4D4F-8C90-6AA3E169C2E0}">
      <dgm:prSet phldrT="[Текст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Содержание </a:t>
          </a:r>
        </a:p>
        <a:p>
          <a:pPr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аэропорта</a:t>
          </a:r>
        </a:p>
        <a:p>
          <a:pPr>
            <a:spcAft>
              <a:spcPct val="35000"/>
            </a:spcAft>
          </a:pP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0,7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EEC2DE8-0999-4CCF-BE6A-474176C49577}" type="par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4D5A6C7-7F62-4650-9760-FA3E91647E58}" type="sib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F414CCFE-308C-4CAD-97F8-7FBC3ED37FA4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Обеспечение деятельности Департамента по управлению муниципальным имуществом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8,3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4AE67B50-EE14-40E6-AC44-0BC5CB65892E}" type="parTrans" cxnId="{50286E6C-69A7-4412-806A-4CE8DBB558B1}">
      <dgm:prSet/>
      <dgm:spPr/>
      <dgm:t>
        <a:bodyPr/>
        <a:lstStyle/>
        <a:p>
          <a:endParaRPr lang="ru-RU"/>
        </a:p>
      </dgm:t>
    </dgm:pt>
    <dgm:pt modelId="{B29185E4-BB9B-4542-92D0-130C428D35A6}" type="sibTrans" cxnId="{50286E6C-69A7-4412-806A-4CE8DBB558B1}">
      <dgm:prSet/>
      <dgm:spPr/>
      <dgm:t>
        <a:bodyPr/>
        <a:lstStyle/>
        <a:p>
          <a:endParaRPr lang="ru-RU"/>
        </a:p>
      </dgm:t>
    </dgm:pt>
    <dgm:pt modelId="{85A7D66D-4B2A-4019-8FB1-A39C4A9DA35F}" type="pres">
      <dgm:prSet presAssocID="{11803FBB-C84E-4942-BE33-54CE31CFD63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D5535B-EC6F-46E5-872D-CFBDCE43E8DC}" type="pres">
      <dgm:prSet presAssocID="{11803FBB-C84E-4942-BE33-54CE31CFD632}" presName="arrow" presStyleLbl="bgShp" presStyleIdx="0" presStyleCn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/>
        </a:sp3d>
      </dgm:spPr>
      <dgm:t>
        <a:bodyPr/>
        <a:lstStyle/>
        <a:p>
          <a:endParaRPr lang="ru-RU"/>
        </a:p>
      </dgm:t>
    </dgm:pt>
    <dgm:pt modelId="{C639A5A3-F08E-4F8C-8FCD-B98D817A2406}" type="pres">
      <dgm:prSet presAssocID="{11803FBB-C84E-4942-BE33-54CE31CFD632}" presName="linearProces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AC486558-661B-403A-9583-10F2FD139587}" type="pres">
      <dgm:prSet presAssocID="{03DE33E9-19B4-4201-A18C-9E4F21243A2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B658B-13E9-4F49-BD64-8070FA4F9E7A}" type="pres">
      <dgm:prSet presAssocID="{3332543B-7C01-44CD-8416-9BE2D4FAF4CA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BC34CB30-9961-46C7-986B-EB7F801ED627}" type="pres">
      <dgm:prSet presAssocID="{B609A5AA-E33D-4D4F-8C90-6AA3E169C2E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5920D-5235-4DC9-B97A-60A620BF683C}" type="pres">
      <dgm:prSet presAssocID="{34D5A6C7-7F62-4650-9760-FA3E91647E58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362DCA24-6F56-407D-A31F-30F317DDCCA3}" type="pres">
      <dgm:prSet presAssocID="{F414CCFE-308C-4CAD-97F8-7FBC3ED37FA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B9D889-852D-48DC-A4E7-B80D84B43D71}" srcId="{11803FBB-C84E-4942-BE33-54CE31CFD632}" destId="{03DE33E9-19B4-4201-A18C-9E4F21243A22}" srcOrd="0" destOrd="0" parTransId="{54143542-4611-4CB8-BF3F-C6E4C37B4F8C}" sibTransId="{3332543B-7C01-44CD-8416-9BE2D4FAF4CA}"/>
    <dgm:cxn modelId="{DE04BC24-5980-41F7-8048-D7F5629AB18B}" type="presOf" srcId="{03DE33E9-19B4-4201-A18C-9E4F21243A22}" destId="{AC486558-661B-403A-9583-10F2FD139587}" srcOrd="0" destOrd="0" presId="urn:microsoft.com/office/officeart/2005/8/layout/hProcess9"/>
    <dgm:cxn modelId="{E7694B7A-6171-41B7-965F-5CF9DEE86645}" type="presOf" srcId="{11803FBB-C84E-4942-BE33-54CE31CFD632}" destId="{85A7D66D-4B2A-4019-8FB1-A39C4A9DA35F}" srcOrd="0" destOrd="0" presId="urn:microsoft.com/office/officeart/2005/8/layout/hProcess9"/>
    <dgm:cxn modelId="{131091E3-AA42-42FA-B1BC-FAAEFF644E02}" srcId="{11803FBB-C84E-4942-BE33-54CE31CFD632}" destId="{B609A5AA-E33D-4D4F-8C90-6AA3E169C2E0}" srcOrd="1" destOrd="0" parTransId="{9EEC2DE8-0999-4CCF-BE6A-474176C49577}" sibTransId="{34D5A6C7-7F62-4650-9760-FA3E91647E58}"/>
    <dgm:cxn modelId="{C251247C-93AF-4880-AFCF-3D4B5E3350AA}" type="presOf" srcId="{B609A5AA-E33D-4D4F-8C90-6AA3E169C2E0}" destId="{BC34CB30-9961-46C7-986B-EB7F801ED627}" srcOrd="0" destOrd="0" presId="urn:microsoft.com/office/officeart/2005/8/layout/hProcess9"/>
    <dgm:cxn modelId="{50286E6C-69A7-4412-806A-4CE8DBB558B1}" srcId="{11803FBB-C84E-4942-BE33-54CE31CFD632}" destId="{F414CCFE-308C-4CAD-97F8-7FBC3ED37FA4}" srcOrd="2" destOrd="0" parTransId="{4AE67B50-EE14-40E6-AC44-0BC5CB65892E}" sibTransId="{B29185E4-BB9B-4542-92D0-130C428D35A6}"/>
    <dgm:cxn modelId="{CC668C17-AFEC-4BE5-B6E3-112973DDBDB6}" type="presOf" srcId="{F414CCFE-308C-4CAD-97F8-7FBC3ED37FA4}" destId="{362DCA24-6F56-407D-A31F-30F317DDCCA3}" srcOrd="0" destOrd="0" presId="urn:microsoft.com/office/officeart/2005/8/layout/hProcess9"/>
    <dgm:cxn modelId="{68D9BA9D-A94D-4AD6-9E5A-0C3E776A1CFD}" type="presParOf" srcId="{85A7D66D-4B2A-4019-8FB1-A39C4A9DA35F}" destId="{3CD5535B-EC6F-46E5-872D-CFBDCE43E8DC}" srcOrd="0" destOrd="0" presId="urn:microsoft.com/office/officeart/2005/8/layout/hProcess9"/>
    <dgm:cxn modelId="{FEE2F949-6E3D-435A-A31A-AFE6AE2D3BC1}" type="presParOf" srcId="{85A7D66D-4B2A-4019-8FB1-A39C4A9DA35F}" destId="{C639A5A3-F08E-4F8C-8FCD-B98D817A2406}" srcOrd="1" destOrd="0" presId="urn:microsoft.com/office/officeart/2005/8/layout/hProcess9"/>
    <dgm:cxn modelId="{F37BEA45-E4AA-4497-B3CD-5B9216DD62D7}" type="presParOf" srcId="{C639A5A3-F08E-4F8C-8FCD-B98D817A2406}" destId="{AC486558-661B-403A-9583-10F2FD139587}" srcOrd="0" destOrd="0" presId="urn:microsoft.com/office/officeart/2005/8/layout/hProcess9"/>
    <dgm:cxn modelId="{3F1BF6B6-F491-4AFE-AA6E-7D0866CC6752}" type="presParOf" srcId="{C639A5A3-F08E-4F8C-8FCD-B98D817A2406}" destId="{790B658B-13E9-4F49-BD64-8070FA4F9E7A}" srcOrd="1" destOrd="0" presId="urn:microsoft.com/office/officeart/2005/8/layout/hProcess9"/>
    <dgm:cxn modelId="{25A7524D-92EC-4A9C-B31A-B196979BFF0E}" type="presParOf" srcId="{C639A5A3-F08E-4F8C-8FCD-B98D817A2406}" destId="{BC34CB30-9961-46C7-986B-EB7F801ED627}" srcOrd="2" destOrd="0" presId="urn:microsoft.com/office/officeart/2005/8/layout/hProcess9"/>
    <dgm:cxn modelId="{B997099E-7031-4DAF-A5A6-03B86241B49B}" type="presParOf" srcId="{C639A5A3-F08E-4F8C-8FCD-B98D817A2406}" destId="{5E85920D-5235-4DC9-B97A-60A620BF683C}" srcOrd="3" destOrd="0" presId="urn:microsoft.com/office/officeart/2005/8/layout/hProcess9"/>
    <dgm:cxn modelId="{575C9912-EFE1-4659-A9EE-414C4F457AD5}" type="presParOf" srcId="{C639A5A3-F08E-4F8C-8FCD-B98D817A2406}" destId="{362DCA24-6F56-407D-A31F-30F317DDCCA3}" srcOrd="4" destOrd="0" presId="urn:microsoft.com/office/officeart/2005/8/layout/hProcess9"/>
  </dgm:cxnLst>
  <dgm:bg>
    <a:solidFill>
      <a:srgbClr val="009999"/>
    </a:solidFill>
  </dgm:bg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9D4C2E2D-9E69-4C5D-9EAA-27D9FD4603CD}" type="doc">
      <dgm:prSet loTypeId="urn:microsoft.com/office/officeart/2005/8/layout/vList6" loCatId="list" qsTypeId="urn:microsoft.com/office/officeart/2005/8/quickstyle/3d3" qsCatId="3D" csTypeId="urn:microsoft.com/office/officeart/2005/8/colors/accent1_2" csCatId="accent1" phldr="1"/>
      <dgm:spPr/>
    </dgm:pt>
    <dgm:pt modelId="{A5968E8D-2E58-4D9F-8347-4C3A6644A671}">
      <dgm:prSet phldrT="[Текст]" custT="1"/>
      <dgm:spPr>
        <a:solidFill>
          <a:srgbClr val="009999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«Повышение финансовой  устойчивости бюджетов поселений»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129,9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14F88B86-01E9-46C7-9BE6-1888494DE5B8}" type="par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9F5E23A-E203-42F9-9054-7B7C18428692}" type="sib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4844402-EABE-4B7D-816C-7FA28D0E9D70}">
      <dgm:prSet phldrT="[Текст]" custT="1"/>
      <dgm:spPr>
        <a:solidFill>
          <a:srgbClr val="009999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pPr>
            <a:lnSpc>
              <a:spcPct val="90000"/>
            </a:lnSpc>
            <a:spcAft>
              <a:spcPts val="6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«Обеспечение сбалансированности и устойчивости бюджета района»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32,5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27C263-D19C-4D4D-9196-7658465B2BED}" type="sib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AF39A50-94AB-44B5-BDBD-8A5F99BB18EA}" type="par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6FDED0A7-753C-4F8E-9009-74CFDE4B5C1A}" type="pres">
      <dgm:prSet presAssocID="{9D4C2E2D-9E69-4C5D-9EAA-27D9FD4603CD}" presName="Name0" presStyleCnt="0">
        <dgm:presLayoutVars>
          <dgm:dir/>
          <dgm:animLvl val="lvl"/>
          <dgm:resizeHandles/>
        </dgm:presLayoutVars>
      </dgm:prSet>
      <dgm:spPr/>
    </dgm:pt>
    <dgm:pt modelId="{0489EA51-36D7-4DC5-A905-10ECA0078930}" type="pres">
      <dgm:prSet presAssocID="{D4844402-EABE-4B7D-816C-7FA28D0E9D70}" presName="linNode" presStyleCnt="0"/>
      <dgm:spPr/>
    </dgm:pt>
    <dgm:pt modelId="{F021D0C9-CC9B-4D34-BF45-57595E0A6A24}" type="pres">
      <dgm:prSet presAssocID="{D4844402-EABE-4B7D-816C-7FA28D0E9D70}" presName="parentShp" presStyleLbl="node1" presStyleIdx="0" presStyleCnt="2" custScaleX="189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E2559-5B0C-4DAE-9CF4-70536CC88316}" type="pres">
      <dgm:prSet presAssocID="{D4844402-EABE-4B7D-816C-7FA28D0E9D70}" presName="childShp" presStyleLbl="bgAccFollowNode1" presStyleIdx="0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AEA239F-AC8C-4D1D-B147-E986EAA57264}" type="pres">
      <dgm:prSet presAssocID="{6E27C263-D19C-4D4D-9196-7658465B2BED}" presName="spacing" presStyleCnt="0"/>
      <dgm:spPr/>
    </dgm:pt>
    <dgm:pt modelId="{939D2BA1-A0DE-4EBC-BB21-01F86549DFB8}" type="pres">
      <dgm:prSet presAssocID="{A5968E8D-2E58-4D9F-8347-4C3A6644A671}" presName="linNode" presStyleCnt="0"/>
      <dgm:spPr/>
    </dgm:pt>
    <dgm:pt modelId="{7660B332-31A5-415A-BC42-AEE6C12EBC0C}" type="pres">
      <dgm:prSet presAssocID="{A5968E8D-2E58-4D9F-8347-4C3A6644A671}" presName="parentShp" presStyleLbl="node1" presStyleIdx="1" presStyleCnt="2" custScaleX="189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E066C-62A0-4B05-91BC-9AA934F8D917}" type="pres">
      <dgm:prSet presAssocID="{A5968E8D-2E58-4D9F-8347-4C3A6644A671}" presName="childShp" presStyleLbl="bgAccFollowNode1" presStyleIdx="1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E513568-056A-4A09-9BEF-0CA8E93B2F46}" type="presOf" srcId="{9D4C2E2D-9E69-4C5D-9EAA-27D9FD4603CD}" destId="{6FDED0A7-753C-4F8E-9009-74CFDE4B5C1A}" srcOrd="0" destOrd="0" presId="urn:microsoft.com/office/officeart/2005/8/layout/vList6"/>
    <dgm:cxn modelId="{DAD0F7EE-4974-4974-A2EC-CDA52327DDE7}" type="presOf" srcId="{A5968E8D-2E58-4D9F-8347-4C3A6644A671}" destId="{7660B332-31A5-415A-BC42-AEE6C12EBC0C}" srcOrd="0" destOrd="0" presId="urn:microsoft.com/office/officeart/2005/8/layout/vList6"/>
    <dgm:cxn modelId="{C7F044C5-811A-4244-88A0-401C7C260232}" srcId="{9D4C2E2D-9E69-4C5D-9EAA-27D9FD4603CD}" destId="{A5968E8D-2E58-4D9F-8347-4C3A6644A671}" srcOrd="1" destOrd="0" parTransId="{14F88B86-01E9-46C7-9BE6-1888494DE5B8}" sibTransId="{19F5E23A-E203-42F9-9054-7B7C18428692}"/>
    <dgm:cxn modelId="{D3FE3544-B1B3-4976-86DC-7FB07D27F390}" srcId="{9D4C2E2D-9E69-4C5D-9EAA-27D9FD4603CD}" destId="{D4844402-EABE-4B7D-816C-7FA28D0E9D70}" srcOrd="0" destOrd="0" parTransId="{AAF39A50-94AB-44B5-BDBD-8A5F99BB18EA}" sibTransId="{6E27C263-D19C-4D4D-9196-7658465B2BED}"/>
    <dgm:cxn modelId="{A878B86E-4992-4483-89B0-E19647341A31}" type="presOf" srcId="{D4844402-EABE-4B7D-816C-7FA28D0E9D70}" destId="{F021D0C9-CC9B-4D34-BF45-57595E0A6A24}" srcOrd="0" destOrd="0" presId="urn:microsoft.com/office/officeart/2005/8/layout/vList6"/>
    <dgm:cxn modelId="{E59C2D37-AB7A-470F-A571-AA097DE136B4}" type="presParOf" srcId="{6FDED0A7-753C-4F8E-9009-74CFDE4B5C1A}" destId="{0489EA51-36D7-4DC5-A905-10ECA0078930}" srcOrd="0" destOrd="0" presId="urn:microsoft.com/office/officeart/2005/8/layout/vList6"/>
    <dgm:cxn modelId="{46EAD1CB-757D-4422-B2B7-5349DE9887AB}" type="presParOf" srcId="{0489EA51-36D7-4DC5-A905-10ECA0078930}" destId="{F021D0C9-CC9B-4D34-BF45-57595E0A6A24}" srcOrd="0" destOrd="0" presId="urn:microsoft.com/office/officeart/2005/8/layout/vList6"/>
    <dgm:cxn modelId="{6311EA19-9D3C-46D6-AFB8-0E77B957E449}" type="presParOf" srcId="{0489EA51-36D7-4DC5-A905-10ECA0078930}" destId="{3F3E2559-5B0C-4DAE-9CF4-70536CC88316}" srcOrd="1" destOrd="0" presId="urn:microsoft.com/office/officeart/2005/8/layout/vList6"/>
    <dgm:cxn modelId="{71947E36-5A5D-4FC2-A232-FAE66885C27A}" type="presParOf" srcId="{6FDED0A7-753C-4F8E-9009-74CFDE4B5C1A}" destId="{2AEA239F-AC8C-4D1D-B147-E986EAA57264}" srcOrd="1" destOrd="0" presId="urn:microsoft.com/office/officeart/2005/8/layout/vList6"/>
    <dgm:cxn modelId="{CB880135-06FC-4F3A-B180-14E7079FFDC3}" type="presParOf" srcId="{6FDED0A7-753C-4F8E-9009-74CFDE4B5C1A}" destId="{939D2BA1-A0DE-4EBC-BB21-01F86549DFB8}" srcOrd="2" destOrd="0" presId="urn:microsoft.com/office/officeart/2005/8/layout/vList6"/>
    <dgm:cxn modelId="{0FE96DEC-44FD-4E96-873B-A447B6EA72A9}" type="presParOf" srcId="{939D2BA1-A0DE-4EBC-BB21-01F86549DFB8}" destId="{7660B332-31A5-415A-BC42-AEE6C12EBC0C}" srcOrd="0" destOrd="0" presId="urn:microsoft.com/office/officeart/2005/8/layout/vList6"/>
    <dgm:cxn modelId="{E31B9082-504D-4DD6-8792-F67ACCD6721B}" type="presParOf" srcId="{939D2BA1-A0DE-4EBC-BB21-01F86549DFB8}" destId="{7EEE066C-62A0-4B05-91BC-9AA934F8D917}" srcOrd="1" destOrd="0" presId="urn:microsoft.com/office/officeart/2005/8/layout/vList6"/>
  </dgm:cxnLst>
  <dgm:bg>
    <a:noFill/>
  </dgm:bg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11803FBB-C84E-4942-BE33-54CE31CFD632}" type="doc">
      <dgm:prSet loTypeId="urn:microsoft.com/office/officeart/2005/8/layout/hProcess9" loCatId="process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03DE33E9-19B4-4201-A18C-9E4F21243A22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Организация бюджетного процесса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20,9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4143542-4611-4CB8-BF3F-C6E4C37B4F8C}" type="par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332543B-7C01-44CD-8416-9BE2D4FAF4CA}" type="sib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609A5AA-E33D-4D4F-8C90-6AA3E169C2E0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Финансовая поддержка поселений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129,9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EEC2DE8-0999-4CCF-BE6A-474176C49577}" type="par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4D5A6C7-7F62-4650-9760-FA3E91647E58}" type="sibTrans" cxnId="{131091E3-AA42-42FA-B1BC-FAAEFF644E0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F414CCFE-308C-4CAD-97F8-7FBC3ED37FA4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Обслуживание муниципального долга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0,3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4AE67B50-EE14-40E6-AC44-0BC5CB65892E}" type="parTrans" cxnId="{50286E6C-69A7-4412-806A-4CE8DBB558B1}">
      <dgm:prSet/>
      <dgm:spPr/>
      <dgm:t>
        <a:bodyPr/>
        <a:lstStyle/>
        <a:p>
          <a:endParaRPr lang="ru-RU"/>
        </a:p>
      </dgm:t>
    </dgm:pt>
    <dgm:pt modelId="{B29185E4-BB9B-4542-92D0-130C428D35A6}" type="sibTrans" cxnId="{50286E6C-69A7-4412-806A-4CE8DBB558B1}">
      <dgm:prSet/>
      <dgm:spPr/>
      <dgm:t>
        <a:bodyPr/>
        <a:lstStyle/>
        <a:p>
          <a:endParaRPr lang="ru-RU"/>
        </a:p>
      </dgm:t>
    </dgm:pt>
    <dgm:pt modelId="{62561BD5-C001-42FD-AEB1-F5EAA956DAE6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Осуществление полномочий поселений </a:t>
          </a:r>
        </a:p>
        <a:p>
          <a:pPr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района</a:t>
          </a:r>
        </a:p>
        <a:p>
          <a:pPr>
            <a:spcAft>
              <a:spcPct val="35000"/>
            </a:spcAft>
          </a:pPr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11,3</a:t>
          </a:r>
          <a:endParaRPr lang="ru-RU" sz="20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ACBFF9-A767-43CA-B799-ABB01F4AB159}" type="parTrans" cxnId="{D7ABCBD9-FED3-4B71-8A7F-E38338AAFCCC}">
      <dgm:prSet/>
      <dgm:spPr/>
      <dgm:t>
        <a:bodyPr/>
        <a:lstStyle/>
        <a:p>
          <a:endParaRPr lang="ru-RU"/>
        </a:p>
      </dgm:t>
    </dgm:pt>
    <dgm:pt modelId="{80E08518-D58D-4228-9BE5-BCD21C6029EE}" type="sibTrans" cxnId="{D7ABCBD9-FED3-4B71-8A7F-E38338AAFCCC}">
      <dgm:prSet/>
      <dgm:spPr/>
      <dgm:t>
        <a:bodyPr/>
        <a:lstStyle/>
        <a:p>
          <a:endParaRPr lang="ru-RU"/>
        </a:p>
      </dgm:t>
    </dgm:pt>
    <dgm:pt modelId="{85A7D66D-4B2A-4019-8FB1-A39C4A9DA35F}" type="pres">
      <dgm:prSet presAssocID="{11803FBB-C84E-4942-BE33-54CE31CFD63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D5535B-EC6F-46E5-872D-CFBDCE43E8DC}" type="pres">
      <dgm:prSet presAssocID="{11803FBB-C84E-4942-BE33-54CE31CFD632}" presName="arrow" presStyleLbl="bgShp" presStyleIdx="0" presStyleCnt="1"/>
      <dgm:spPr/>
      <dgm:t>
        <a:bodyPr/>
        <a:lstStyle/>
        <a:p>
          <a:endParaRPr lang="ru-RU"/>
        </a:p>
      </dgm:t>
    </dgm:pt>
    <dgm:pt modelId="{C639A5A3-F08E-4F8C-8FCD-B98D817A2406}" type="pres">
      <dgm:prSet presAssocID="{11803FBB-C84E-4942-BE33-54CE31CFD632}" presName="linearProcess" presStyleCnt="0"/>
      <dgm:spPr/>
      <dgm:t>
        <a:bodyPr/>
        <a:lstStyle/>
        <a:p>
          <a:endParaRPr lang="ru-RU"/>
        </a:p>
      </dgm:t>
    </dgm:pt>
    <dgm:pt modelId="{AC486558-661B-403A-9583-10F2FD139587}" type="pres">
      <dgm:prSet presAssocID="{03DE33E9-19B4-4201-A18C-9E4F21243A22}" presName="textNode" presStyleLbl="node1" presStyleIdx="0" presStyleCnt="4" custScaleY="146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B658B-13E9-4F49-BD64-8070FA4F9E7A}" type="pres">
      <dgm:prSet presAssocID="{3332543B-7C01-44CD-8416-9BE2D4FAF4CA}" presName="sibTrans" presStyleCnt="0"/>
      <dgm:spPr/>
      <dgm:t>
        <a:bodyPr/>
        <a:lstStyle/>
        <a:p>
          <a:endParaRPr lang="ru-RU"/>
        </a:p>
      </dgm:t>
    </dgm:pt>
    <dgm:pt modelId="{BC34CB30-9961-46C7-986B-EB7F801ED627}" type="pres">
      <dgm:prSet presAssocID="{B609A5AA-E33D-4D4F-8C90-6AA3E169C2E0}" presName="textNode" presStyleLbl="node1" presStyleIdx="1" presStyleCnt="4" custScaleY="146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5920D-5235-4DC9-B97A-60A620BF683C}" type="pres">
      <dgm:prSet presAssocID="{34D5A6C7-7F62-4650-9760-FA3E91647E58}" presName="sibTrans" presStyleCnt="0"/>
      <dgm:spPr/>
      <dgm:t>
        <a:bodyPr/>
        <a:lstStyle/>
        <a:p>
          <a:endParaRPr lang="ru-RU"/>
        </a:p>
      </dgm:t>
    </dgm:pt>
    <dgm:pt modelId="{362DCA24-6F56-407D-A31F-30F317DDCCA3}" type="pres">
      <dgm:prSet presAssocID="{F414CCFE-308C-4CAD-97F8-7FBC3ED37FA4}" presName="textNode" presStyleLbl="node1" presStyleIdx="2" presStyleCnt="4" custScaleY="146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F7DFA-0342-4254-8914-6D89D3167E1E}" type="pres">
      <dgm:prSet presAssocID="{B29185E4-BB9B-4542-92D0-130C428D35A6}" presName="sibTrans" presStyleCnt="0"/>
      <dgm:spPr/>
    </dgm:pt>
    <dgm:pt modelId="{0F18DDAB-E9F3-4E4E-AFD0-9CFC67440C61}" type="pres">
      <dgm:prSet presAssocID="{62561BD5-C001-42FD-AEB1-F5EAA956DAE6}" presName="textNode" presStyleLbl="node1" presStyleIdx="3" presStyleCnt="4" custScaleY="146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2CCB84-0A2D-418E-9532-A34D2D9B0558}" type="presOf" srcId="{62561BD5-C001-42FD-AEB1-F5EAA956DAE6}" destId="{0F18DDAB-E9F3-4E4E-AFD0-9CFC67440C61}" srcOrd="0" destOrd="0" presId="urn:microsoft.com/office/officeart/2005/8/layout/hProcess9"/>
    <dgm:cxn modelId="{B5B9D889-852D-48DC-A4E7-B80D84B43D71}" srcId="{11803FBB-C84E-4942-BE33-54CE31CFD632}" destId="{03DE33E9-19B4-4201-A18C-9E4F21243A22}" srcOrd="0" destOrd="0" parTransId="{54143542-4611-4CB8-BF3F-C6E4C37B4F8C}" sibTransId="{3332543B-7C01-44CD-8416-9BE2D4FAF4CA}"/>
    <dgm:cxn modelId="{BB8F17C5-B41E-47C5-85B3-23713AC94788}" type="presOf" srcId="{11803FBB-C84E-4942-BE33-54CE31CFD632}" destId="{85A7D66D-4B2A-4019-8FB1-A39C4A9DA35F}" srcOrd="0" destOrd="0" presId="urn:microsoft.com/office/officeart/2005/8/layout/hProcess9"/>
    <dgm:cxn modelId="{D7ABCBD9-FED3-4B71-8A7F-E38338AAFCCC}" srcId="{11803FBB-C84E-4942-BE33-54CE31CFD632}" destId="{62561BD5-C001-42FD-AEB1-F5EAA956DAE6}" srcOrd="3" destOrd="0" parTransId="{9BACBFF9-A767-43CA-B799-ABB01F4AB159}" sibTransId="{80E08518-D58D-4228-9BE5-BCD21C6029EE}"/>
    <dgm:cxn modelId="{131091E3-AA42-42FA-B1BC-FAAEFF644E02}" srcId="{11803FBB-C84E-4942-BE33-54CE31CFD632}" destId="{B609A5AA-E33D-4D4F-8C90-6AA3E169C2E0}" srcOrd="1" destOrd="0" parTransId="{9EEC2DE8-0999-4CCF-BE6A-474176C49577}" sibTransId="{34D5A6C7-7F62-4650-9760-FA3E91647E58}"/>
    <dgm:cxn modelId="{50286E6C-69A7-4412-806A-4CE8DBB558B1}" srcId="{11803FBB-C84E-4942-BE33-54CE31CFD632}" destId="{F414CCFE-308C-4CAD-97F8-7FBC3ED37FA4}" srcOrd="2" destOrd="0" parTransId="{4AE67B50-EE14-40E6-AC44-0BC5CB65892E}" sibTransId="{B29185E4-BB9B-4542-92D0-130C428D35A6}"/>
    <dgm:cxn modelId="{05357D27-F914-4496-AB22-3A9D3B0671BB}" type="presOf" srcId="{03DE33E9-19B4-4201-A18C-9E4F21243A22}" destId="{AC486558-661B-403A-9583-10F2FD139587}" srcOrd="0" destOrd="0" presId="urn:microsoft.com/office/officeart/2005/8/layout/hProcess9"/>
    <dgm:cxn modelId="{D2D7E141-DDD6-48BA-923B-C8FAF35CEB19}" type="presOf" srcId="{F414CCFE-308C-4CAD-97F8-7FBC3ED37FA4}" destId="{362DCA24-6F56-407D-A31F-30F317DDCCA3}" srcOrd="0" destOrd="0" presId="urn:microsoft.com/office/officeart/2005/8/layout/hProcess9"/>
    <dgm:cxn modelId="{52EA66F8-97C5-46DE-90B2-4142963C7368}" type="presOf" srcId="{B609A5AA-E33D-4D4F-8C90-6AA3E169C2E0}" destId="{BC34CB30-9961-46C7-986B-EB7F801ED627}" srcOrd="0" destOrd="0" presId="urn:microsoft.com/office/officeart/2005/8/layout/hProcess9"/>
    <dgm:cxn modelId="{49158763-39C5-4724-BDEB-362CAC543B58}" type="presParOf" srcId="{85A7D66D-4B2A-4019-8FB1-A39C4A9DA35F}" destId="{3CD5535B-EC6F-46E5-872D-CFBDCE43E8DC}" srcOrd="0" destOrd="0" presId="urn:microsoft.com/office/officeart/2005/8/layout/hProcess9"/>
    <dgm:cxn modelId="{FD618EF5-5C82-4DF9-A1D3-93C2C44BBDFA}" type="presParOf" srcId="{85A7D66D-4B2A-4019-8FB1-A39C4A9DA35F}" destId="{C639A5A3-F08E-4F8C-8FCD-B98D817A2406}" srcOrd="1" destOrd="0" presId="urn:microsoft.com/office/officeart/2005/8/layout/hProcess9"/>
    <dgm:cxn modelId="{CB78E04E-1678-4557-9CCE-77E81A25DF90}" type="presParOf" srcId="{C639A5A3-F08E-4F8C-8FCD-B98D817A2406}" destId="{AC486558-661B-403A-9583-10F2FD139587}" srcOrd="0" destOrd="0" presId="urn:microsoft.com/office/officeart/2005/8/layout/hProcess9"/>
    <dgm:cxn modelId="{7A183DD5-9304-4C0D-A82C-7FEC90D2F582}" type="presParOf" srcId="{C639A5A3-F08E-4F8C-8FCD-B98D817A2406}" destId="{790B658B-13E9-4F49-BD64-8070FA4F9E7A}" srcOrd="1" destOrd="0" presId="urn:microsoft.com/office/officeart/2005/8/layout/hProcess9"/>
    <dgm:cxn modelId="{F98066AF-3A9E-4878-82E0-DE330EF5B6C3}" type="presParOf" srcId="{C639A5A3-F08E-4F8C-8FCD-B98D817A2406}" destId="{BC34CB30-9961-46C7-986B-EB7F801ED627}" srcOrd="2" destOrd="0" presId="urn:microsoft.com/office/officeart/2005/8/layout/hProcess9"/>
    <dgm:cxn modelId="{CD4DC22A-2E42-437F-A886-D35E5C8842EC}" type="presParOf" srcId="{C639A5A3-F08E-4F8C-8FCD-B98D817A2406}" destId="{5E85920D-5235-4DC9-B97A-60A620BF683C}" srcOrd="3" destOrd="0" presId="urn:microsoft.com/office/officeart/2005/8/layout/hProcess9"/>
    <dgm:cxn modelId="{988E5290-40B3-4834-AF13-F5B17AD48663}" type="presParOf" srcId="{C639A5A3-F08E-4F8C-8FCD-B98D817A2406}" destId="{362DCA24-6F56-407D-A31F-30F317DDCCA3}" srcOrd="4" destOrd="0" presId="urn:microsoft.com/office/officeart/2005/8/layout/hProcess9"/>
    <dgm:cxn modelId="{44AA6D8F-AED3-4F08-87F2-F7B7E3CDCB53}" type="presParOf" srcId="{C639A5A3-F08E-4F8C-8FCD-B98D817A2406}" destId="{369F7DFA-0342-4254-8914-6D89D3167E1E}" srcOrd="5" destOrd="0" presId="urn:microsoft.com/office/officeart/2005/8/layout/hProcess9"/>
    <dgm:cxn modelId="{8B51095A-EFE0-428E-8972-AC40EDD20398}" type="presParOf" srcId="{C639A5A3-F08E-4F8C-8FCD-B98D817A2406}" destId="{0F18DDAB-E9F3-4E4E-AFD0-9CFC67440C61}" srcOrd="6" destOrd="0" presId="urn:microsoft.com/office/officeart/2005/8/layout/hProcess9"/>
  </dgm:cxnLst>
  <dgm:bg>
    <a:solidFill>
      <a:srgbClr val="009999"/>
    </a:solidFill>
  </dgm:bg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9D4C2E2D-9E69-4C5D-9EAA-27D9FD4603CD}" type="doc">
      <dgm:prSet loTypeId="urn:microsoft.com/office/officeart/2005/8/layout/vList6" loCatId="list" qsTypeId="urn:microsoft.com/office/officeart/2005/8/quickstyle/3d3" qsCatId="3D" csTypeId="urn:microsoft.com/office/officeart/2005/8/colors/accent1_2" csCatId="accent1" phldr="1"/>
      <dgm:spPr/>
    </dgm:pt>
    <dgm:pt modelId="{A5968E8D-2E58-4D9F-8347-4C3A6644A671}">
      <dgm:prSet phldrT="[Текст]" custT="1"/>
      <dgm:spPr>
        <a:solidFill>
          <a:srgbClr val="009999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 «Сельское хозяйство»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0,1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14F88B86-01E9-46C7-9BE6-1888494DE5B8}" type="par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9F5E23A-E203-42F9-9054-7B7C18428692}" type="sibTrans" cxnId="{C7F044C5-811A-4244-88A0-401C7C260232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4844402-EABE-4B7D-816C-7FA28D0E9D70}">
      <dgm:prSet phldrT="[Текст]" custT="1"/>
      <dgm:spPr>
        <a:solidFill>
          <a:srgbClr val="009999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pPr>
            <a:lnSpc>
              <a:spcPct val="90000"/>
            </a:lnSpc>
            <a:spcAft>
              <a:spcPts val="6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«Малое и среднее предпринимательство»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без финансовых затрат</a:t>
          </a:r>
        </a:p>
      </dgm:t>
    </dgm:pt>
    <dgm:pt modelId="{6E27C263-D19C-4D4D-9196-7658465B2BED}" type="sib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AF39A50-94AB-44B5-BDBD-8A5F99BB18EA}" type="parTrans" cxnId="{D3FE3544-B1B3-4976-86DC-7FB07D27F390}">
      <dgm:prSet/>
      <dgm:spPr/>
      <dgm:t>
        <a:bodyPr/>
        <a:lstStyle/>
        <a:p>
          <a:pPr>
            <a:lnSpc>
              <a:spcPct val="90000"/>
            </a:lnSpc>
          </a:pPr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7CC07C47-D196-422A-B2BB-74CF6B8372BE}">
      <dgm:prSet custT="1"/>
      <dgm:spPr>
        <a:solidFill>
          <a:srgbClr val="009999"/>
        </a:solidFill>
        <a:ln>
          <a:solidFill>
            <a:srgbClr val="009999"/>
          </a:solidFill>
        </a:ln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Подпрограмма «Потребительский рынок»</a:t>
          </a:r>
        </a:p>
        <a:p>
          <a:r>
            <a:rPr lang="ru-RU" sz="20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без финансовых затрат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39B0DED-89FC-4BA8-A708-50435D90D096}" type="parTrans" cxnId="{8321434C-4297-4A53-956C-F14D8F59A1BD}">
      <dgm:prSet/>
      <dgm:spPr/>
      <dgm:t>
        <a:bodyPr/>
        <a:lstStyle/>
        <a:p>
          <a:endParaRPr lang="ru-RU"/>
        </a:p>
      </dgm:t>
    </dgm:pt>
    <dgm:pt modelId="{9CEB8321-2F31-4854-A13F-69D382E75BB0}" type="sibTrans" cxnId="{8321434C-4297-4A53-956C-F14D8F59A1BD}">
      <dgm:prSet/>
      <dgm:spPr/>
      <dgm:t>
        <a:bodyPr/>
        <a:lstStyle/>
        <a:p>
          <a:endParaRPr lang="ru-RU"/>
        </a:p>
      </dgm:t>
    </dgm:pt>
    <dgm:pt modelId="{6FDED0A7-753C-4F8E-9009-74CFDE4B5C1A}" type="pres">
      <dgm:prSet presAssocID="{9D4C2E2D-9E69-4C5D-9EAA-27D9FD4603CD}" presName="Name0" presStyleCnt="0">
        <dgm:presLayoutVars>
          <dgm:dir/>
          <dgm:animLvl val="lvl"/>
          <dgm:resizeHandles/>
        </dgm:presLayoutVars>
      </dgm:prSet>
      <dgm:spPr/>
    </dgm:pt>
    <dgm:pt modelId="{0489EA51-36D7-4DC5-A905-10ECA0078930}" type="pres">
      <dgm:prSet presAssocID="{D4844402-EABE-4B7D-816C-7FA28D0E9D70}" presName="linNode" presStyleCnt="0"/>
      <dgm:spPr/>
    </dgm:pt>
    <dgm:pt modelId="{F021D0C9-CC9B-4D34-BF45-57595E0A6A24}" type="pres">
      <dgm:prSet presAssocID="{D4844402-EABE-4B7D-816C-7FA28D0E9D70}" presName="parentShp" presStyleLbl="node1" presStyleIdx="0" presStyleCnt="3" custScaleX="189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E2559-5B0C-4DAE-9CF4-70536CC88316}" type="pres">
      <dgm:prSet presAssocID="{D4844402-EABE-4B7D-816C-7FA28D0E9D70}" presName="childShp" presStyleLbl="bgAccFollowNode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AEA239F-AC8C-4D1D-B147-E986EAA57264}" type="pres">
      <dgm:prSet presAssocID="{6E27C263-D19C-4D4D-9196-7658465B2BED}" presName="spacing" presStyleCnt="0"/>
      <dgm:spPr/>
    </dgm:pt>
    <dgm:pt modelId="{939D2BA1-A0DE-4EBC-BB21-01F86549DFB8}" type="pres">
      <dgm:prSet presAssocID="{A5968E8D-2E58-4D9F-8347-4C3A6644A671}" presName="linNode" presStyleCnt="0"/>
      <dgm:spPr/>
    </dgm:pt>
    <dgm:pt modelId="{7660B332-31A5-415A-BC42-AEE6C12EBC0C}" type="pres">
      <dgm:prSet presAssocID="{A5968E8D-2E58-4D9F-8347-4C3A6644A671}" presName="parentShp" presStyleLbl="node1" presStyleIdx="1" presStyleCnt="3" custScaleX="189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E066C-62A0-4B05-91BC-9AA934F8D917}" type="pres">
      <dgm:prSet presAssocID="{A5968E8D-2E58-4D9F-8347-4C3A6644A671}" presName="childShp" presStyleLbl="bgAccFollowNode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F732C24-1A26-4C9D-94C2-5FEADF81EF3F}" type="pres">
      <dgm:prSet presAssocID="{19F5E23A-E203-42F9-9054-7B7C18428692}" presName="spacing" presStyleCnt="0"/>
      <dgm:spPr/>
    </dgm:pt>
    <dgm:pt modelId="{D48E8ADD-4B67-4DC9-805A-4C09F5B483DD}" type="pres">
      <dgm:prSet presAssocID="{7CC07C47-D196-422A-B2BB-74CF6B8372BE}" presName="linNode" presStyleCnt="0"/>
      <dgm:spPr/>
    </dgm:pt>
    <dgm:pt modelId="{C6CB1F7C-EB31-4517-A0F0-822DFE5DC881}" type="pres">
      <dgm:prSet presAssocID="{7CC07C47-D196-422A-B2BB-74CF6B8372BE}" presName="parentShp" presStyleLbl="node1" presStyleIdx="2" presStyleCnt="3" custScaleX="185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AB12C-D227-4805-B83F-0279134CAF15}" type="pres">
      <dgm:prSet presAssocID="{7CC07C47-D196-422A-B2BB-74CF6B8372BE}" presName="childShp" presStyleLbl="bgAccFollowNode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F2FB6B0-2497-4F5F-AFBE-96C0A9EAAB24}" type="presOf" srcId="{D4844402-EABE-4B7D-816C-7FA28D0E9D70}" destId="{F021D0C9-CC9B-4D34-BF45-57595E0A6A24}" srcOrd="0" destOrd="0" presId="urn:microsoft.com/office/officeart/2005/8/layout/vList6"/>
    <dgm:cxn modelId="{461F88DC-F3FB-48BF-9315-BF262A366FE5}" type="presOf" srcId="{7CC07C47-D196-422A-B2BB-74CF6B8372BE}" destId="{C6CB1F7C-EB31-4517-A0F0-822DFE5DC881}" srcOrd="0" destOrd="0" presId="urn:microsoft.com/office/officeart/2005/8/layout/vList6"/>
    <dgm:cxn modelId="{C63FCC2E-CDF7-456B-86BA-5F55CA66C57B}" type="presOf" srcId="{9D4C2E2D-9E69-4C5D-9EAA-27D9FD4603CD}" destId="{6FDED0A7-753C-4F8E-9009-74CFDE4B5C1A}" srcOrd="0" destOrd="0" presId="urn:microsoft.com/office/officeart/2005/8/layout/vList6"/>
    <dgm:cxn modelId="{8321434C-4297-4A53-956C-F14D8F59A1BD}" srcId="{9D4C2E2D-9E69-4C5D-9EAA-27D9FD4603CD}" destId="{7CC07C47-D196-422A-B2BB-74CF6B8372BE}" srcOrd="2" destOrd="0" parTransId="{539B0DED-89FC-4BA8-A708-50435D90D096}" sibTransId="{9CEB8321-2F31-4854-A13F-69D382E75BB0}"/>
    <dgm:cxn modelId="{C7F044C5-811A-4244-88A0-401C7C260232}" srcId="{9D4C2E2D-9E69-4C5D-9EAA-27D9FD4603CD}" destId="{A5968E8D-2E58-4D9F-8347-4C3A6644A671}" srcOrd="1" destOrd="0" parTransId="{14F88B86-01E9-46C7-9BE6-1888494DE5B8}" sibTransId="{19F5E23A-E203-42F9-9054-7B7C18428692}"/>
    <dgm:cxn modelId="{D3FE3544-B1B3-4976-86DC-7FB07D27F390}" srcId="{9D4C2E2D-9E69-4C5D-9EAA-27D9FD4603CD}" destId="{D4844402-EABE-4B7D-816C-7FA28D0E9D70}" srcOrd="0" destOrd="0" parTransId="{AAF39A50-94AB-44B5-BDBD-8A5F99BB18EA}" sibTransId="{6E27C263-D19C-4D4D-9196-7658465B2BED}"/>
    <dgm:cxn modelId="{4743D11A-6EBF-4605-8A49-00F48F009ADE}" type="presOf" srcId="{A5968E8D-2E58-4D9F-8347-4C3A6644A671}" destId="{7660B332-31A5-415A-BC42-AEE6C12EBC0C}" srcOrd="0" destOrd="0" presId="urn:microsoft.com/office/officeart/2005/8/layout/vList6"/>
    <dgm:cxn modelId="{10AF0619-4171-4A0C-A091-F435EDA5A7CB}" type="presParOf" srcId="{6FDED0A7-753C-4F8E-9009-74CFDE4B5C1A}" destId="{0489EA51-36D7-4DC5-A905-10ECA0078930}" srcOrd="0" destOrd="0" presId="urn:microsoft.com/office/officeart/2005/8/layout/vList6"/>
    <dgm:cxn modelId="{C464CB33-611B-495A-8BDF-506F009BA09F}" type="presParOf" srcId="{0489EA51-36D7-4DC5-A905-10ECA0078930}" destId="{F021D0C9-CC9B-4D34-BF45-57595E0A6A24}" srcOrd="0" destOrd="0" presId="urn:microsoft.com/office/officeart/2005/8/layout/vList6"/>
    <dgm:cxn modelId="{7CE4E968-05D0-4582-A75C-C9A1899F72A7}" type="presParOf" srcId="{0489EA51-36D7-4DC5-A905-10ECA0078930}" destId="{3F3E2559-5B0C-4DAE-9CF4-70536CC88316}" srcOrd="1" destOrd="0" presId="urn:microsoft.com/office/officeart/2005/8/layout/vList6"/>
    <dgm:cxn modelId="{AF99B0FD-71D7-4CDA-B89D-75370970C81B}" type="presParOf" srcId="{6FDED0A7-753C-4F8E-9009-74CFDE4B5C1A}" destId="{2AEA239F-AC8C-4D1D-B147-E986EAA57264}" srcOrd="1" destOrd="0" presId="urn:microsoft.com/office/officeart/2005/8/layout/vList6"/>
    <dgm:cxn modelId="{D33DEB18-8047-40B4-9BBD-43ED77399980}" type="presParOf" srcId="{6FDED0A7-753C-4F8E-9009-74CFDE4B5C1A}" destId="{939D2BA1-A0DE-4EBC-BB21-01F86549DFB8}" srcOrd="2" destOrd="0" presId="urn:microsoft.com/office/officeart/2005/8/layout/vList6"/>
    <dgm:cxn modelId="{18DD3AEB-894A-4649-B763-1016694B730F}" type="presParOf" srcId="{939D2BA1-A0DE-4EBC-BB21-01F86549DFB8}" destId="{7660B332-31A5-415A-BC42-AEE6C12EBC0C}" srcOrd="0" destOrd="0" presId="urn:microsoft.com/office/officeart/2005/8/layout/vList6"/>
    <dgm:cxn modelId="{A5B1053A-E197-4CE6-857F-097C9B5FC4CD}" type="presParOf" srcId="{939D2BA1-A0DE-4EBC-BB21-01F86549DFB8}" destId="{7EEE066C-62A0-4B05-91BC-9AA934F8D917}" srcOrd="1" destOrd="0" presId="urn:microsoft.com/office/officeart/2005/8/layout/vList6"/>
    <dgm:cxn modelId="{C6D1928D-BF40-412D-A651-97CA05BEBAAD}" type="presParOf" srcId="{6FDED0A7-753C-4F8E-9009-74CFDE4B5C1A}" destId="{FF732C24-1A26-4C9D-94C2-5FEADF81EF3F}" srcOrd="3" destOrd="0" presId="urn:microsoft.com/office/officeart/2005/8/layout/vList6"/>
    <dgm:cxn modelId="{83D5CF1B-1FAA-4192-B497-E8D6A32EAFF9}" type="presParOf" srcId="{6FDED0A7-753C-4F8E-9009-74CFDE4B5C1A}" destId="{D48E8ADD-4B67-4DC9-805A-4C09F5B483DD}" srcOrd="4" destOrd="0" presId="urn:microsoft.com/office/officeart/2005/8/layout/vList6"/>
    <dgm:cxn modelId="{3BFCADB1-2551-4C5A-8F77-8057624B03CF}" type="presParOf" srcId="{D48E8ADD-4B67-4DC9-805A-4C09F5B483DD}" destId="{C6CB1F7C-EB31-4517-A0F0-822DFE5DC881}" srcOrd="0" destOrd="0" presId="urn:microsoft.com/office/officeart/2005/8/layout/vList6"/>
    <dgm:cxn modelId="{BD022543-A469-46B6-B11C-153B603C17D1}" type="presParOf" srcId="{D48E8ADD-4B67-4DC9-805A-4C09F5B483DD}" destId="{C1FAB12C-D227-4805-B83F-0279134CAF15}" srcOrd="1" destOrd="0" presId="urn:microsoft.com/office/officeart/2005/8/layout/vList6"/>
  </dgm:cxnLst>
  <dgm:bg>
    <a:noFill/>
  </dgm:bg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F04361-B6BA-4C4D-8249-6AB5AE715B5C}" type="doc">
      <dgm:prSet loTypeId="urn:microsoft.com/office/officeart/2005/8/layout/cycle8" loCatId="cycle" qsTypeId="urn:microsoft.com/office/officeart/2005/8/quickstyle/3d3" qsCatId="3D" csTypeId="urn:microsoft.com/office/officeart/2005/8/colors/accent6_5" csCatId="accent6" phldr="1"/>
      <dgm:spPr/>
    </dgm:pt>
    <dgm:pt modelId="{C79D66A2-6896-4C78-80B5-AEE4345D39A3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16.11. – 27.12.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2018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рассмотрение и 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утверждение бюджета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50CDFEEE-B396-499A-AC63-06CFF61E21E8}" type="parTrans" cxnId="{D1F07B72-F45B-4F6C-9C7A-82E664B4355A}">
      <dgm:prSet/>
      <dgm:spPr/>
      <dgm:t>
        <a:bodyPr/>
        <a:lstStyle/>
        <a:p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B066D2C6-AB38-4186-BDEB-C5C1A477D801}" type="sibTrans" cxnId="{D1F07B72-F45B-4F6C-9C7A-82E664B4355A}">
      <dgm:prSet/>
      <dgm:spPr/>
      <dgm:t>
        <a:bodyPr/>
        <a:lstStyle/>
        <a:p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F614866C-644B-41FD-8627-149D18E2AF44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01.01. – 31.12.</a:t>
          </a: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2019</a:t>
          </a: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исполнение бюджета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E85F9587-C521-46C8-B204-A7FFD01F5344}" type="parTrans" cxnId="{994FA2CD-2CB9-40C1-83CB-5E231F143CB8}">
      <dgm:prSet/>
      <dgm:spPr/>
      <dgm:t>
        <a:bodyPr/>
        <a:lstStyle/>
        <a:p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2C44C97A-131D-4847-99B4-A9D0DBB90B7B}" type="sibTrans" cxnId="{994FA2CD-2CB9-40C1-83CB-5E231F143CB8}">
      <dgm:prSet/>
      <dgm:spPr/>
      <dgm:t>
        <a:bodyPr/>
        <a:lstStyle/>
        <a:p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1664F291-50E1-43FA-A091-36F4104AB5FA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01.08. – 15.11.</a:t>
          </a:r>
        </a:p>
        <a:p>
          <a:pPr>
            <a:lnSpc>
              <a:spcPct val="80000"/>
            </a:lnSpc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2018</a:t>
          </a:r>
        </a:p>
        <a:p>
          <a:pPr>
            <a:lnSpc>
              <a:spcPct val="90000"/>
            </a:lnSpc>
          </a:pP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составление проекта бюджета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22D5D2F-AC10-43D3-8FBE-6781347CED13}" type="parTrans" cxnId="{E8B574EA-28C0-4597-AB97-A47F96EDFC52}">
      <dgm:prSet/>
      <dgm:spPr/>
      <dgm:t>
        <a:bodyPr/>
        <a:lstStyle/>
        <a:p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30743A84-ACB0-4994-8B2B-2F63C1C81E8B}" type="sibTrans" cxnId="{E8B574EA-28C0-4597-AB97-A47F96EDFC52}">
      <dgm:prSet/>
      <dgm:spPr/>
      <dgm:t>
        <a:bodyPr/>
        <a:lstStyle/>
        <a:p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030A485E-DB8C-4A9B-A4F1-723FA4D01D1A}">
      <dgm:prSet custT="1"/>
      <dgm:spPr/>
      <dgm:t>
        <a:bodyPr/>
        <a:lstStyle/>
        <a:p>
          <a:endParaRPr lang="ru-RU" sz="16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февраль – май</a:t>
          </a: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2020</a:t>
          </a: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составление отчетности об исполнении бюджета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B9D78B99-A113-47F0-B78C-C3B5194ED1FF}" type="parTrans" cxnId="{AE893ECC-A819-45E0-BFC1-66E9066E9611}">
      <dgm:prSet/>
      <dgm:spPr/>
      <dgm:t>
        <a:bodyPr/>
        <a:lstStyle/>
        <a:p>
          <a:endParaRPr lang="ru-RU"/>
        </a:p>
      </dgm:t>
    </dgm:pt>
    <dgm:pt modelId="{05F00461-C3E4-4E12-824D-7C25B1838AA9}" type="sibTrans" cxnId="{AE893ECC-A819-45E0-BFC1-66E9066E9611}">
      <dgm:prSet/>
      <dgm:spPr/>
      <dgm:t>
        <a:bodyPr/>
        <a:lstStyle/>
        <a:p>
          <a:endParaRPr lang="ru-RU"/>
        </a:p>
      </dgm:t>
    </dgm:pt>
    <dgm:pt modelId="{F84C13AC-528B-4B9D-BF03-243394A12857}" type="pres">
      <dgm:prSet presAssocID="{6CF04361-B6BA-4C4D-8249-6AB5AE715B5C}" presName="compositeShape" presStyleCnt="0">
        <dgm:presLayoutVars>
          <dgm:chMax val="7"/>
          <dgm:dir/>
          <dgm:resizeHandles val="exact"/>
        </dgm:presLayoutVars>
      </dgm:prSet>
      <dgm:spPr/>
    </dgm:pt>
    <dgm:pt modelId="{CDFD9712-F469-4F53-B3EB-2A9DC383D06B}" type="pres">
      <dgm:prSet presAssocID="{6CF04361-B6BA-4C4D-8249-6AB5AE715B5C}" presName="wedge1" presStyleLbl="node1" presStyleIdx="0" presStyleCnt="4"/>
      <dgm:spPr/>
      <dgm:t>
        <a:bodyPr/>
        <a:lstStyle/>
        <a:p>
          <a:endParaRPr lang="ru-RU"/>
        </a:p>
      </dgm:t>
    </dgm:pt>
    <dgm:pt modelId="{EBA54AA1-A5A2-44D1-8549-48669E8F466A}" type="pres">
      <dgm:prSet presAssocID="{6CF04361-B6BA-4C4D-8249-6AB5AE715B5C}" presName="dummy1a" presStyleCnt="0"/>
      <dgm:spPr/>
    </dgm:pt>
    <dgm:pt modelId="{3296A62A-FBBE-4381-A4D1-88013E1E17A0}" type="pres">
      <dgm:prSet presAssocID="{6CF04361-B6BA-4C4D-8249-6AB5AE715B5C}" presName="dummy1b" presStyleCnt="0"/>
      <dgm:spPr/>
    </dgm:pt>
    <dgm:pt modelId="{D69F97F7-C516-4230-BA5B-B1C0EF90541A}" type="pres">
      <dgm:prSet presAssocID="{6CF04361-B6BA-4C4D-8249-6AB5AE715B5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9192B4-D3A3-4586-9ABE-366C87B60974}" type="pres">
      <dgm:prSet presAssocID="{6CF04361-B6BA-4C4D-8249-6AB5AE715B5C}" presName="wedge2" presStyleLbl="node1" presStyleIdx="1" presStyleCnt="4"/>
      <dgm:spPr/>
      <dgm:t>
        <a:bodyPr/>
        <a:lstStyle/>
        <a:p>
          <a:endParaRPr lang="ru-RU"/>
        </a:p>
      </dgm:t>
    </dgm:pt>
    <dgm:pt modelId="{F18C380A-09D9-4BFB-816F-A59B71729785}" type="pres">
      <dgm:prSet presAssocID="{6CF04361-B6BA-4C4D-8249-6AB5AE715B5C}" presName="dummy2a" presStyleCnt="0"/>
      <dgm:spPr/>
    </dgm:pt>
    <dgm:pt modelId="{89A5EFDA-7AF0-4526-B519-4B0ED0331DCC}" type="pres">
      <dgm:prSet presAssocID="{6CF04361-B6BA-4C4D-8249-6AB5AE715B5C}" presName="dummy2b" presStyleCnt="0"/>
      <dgm:spPr/>
    </dgm:pt>
    <dgm:pt modelId="{D3A77159-3F2D-43DE-8054-E72D415C68A5}" type="pres">
      <dgm:prSet presAssocID="{6CF04361-B6BA-4C4D-8249-6AB5AE715B5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C35BD-BA64-403C-9CE9-FADC8A924EEC}" type="pres">
      <dgm:prSet presAssocID="{6CF04361-B6BA-4C4D-8249-6AB5AE715B5C}" presName="wedge3" presStyleLbl="node1" presStyleIdx="2" presStyleCnt="4"/>
      <dgm:spPr/>
      <dgm:t>
        <a:bodyPr/>
        <a:lstStyle/>
        <a:p>
          <a:endParaRPr lang="ru-RU"/>
        </a:p>
      </dgm:t>
    </dgm:pt>
    <dgm:pt modelId="{19C6A110-EDA9-4D6D-8E8F-131339F8C658}" type="pres">
      <dgm:prSet presAssocID="{6CF04361-B6BA-4C4D-8249-6AB5AE715B5C}" presName="dummy3a" presStyleCnt="0"/>
      <dgm:spPr/>
    </dgm:pt>
    <dgm:pt modelId="{976D488B-038F-4FDF-875E-38FC6CA6FD83}" type="pres">
      <dgm:prSet presAssocID="{6CF04361-B6BA-4C4D-8249-6AB5AE715B5C}" presName="dummy3b" presStyleCnt="0"/>
      <dgm:spPr/>
    </dgm:pt>
    <dgm:pt modelId="{46DC6253-3148-4004-91C4-9F8168460151}" type="pres">
      <dgm:prSet presAssocID="{6CF04361-B6BA-4C4D-8249-6AB5AE715B5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12777-BDF4-452D-8D04-6A88E35D4C17}" type="pres">
      <dgm:prSet presAssocID="{6CF04361-B6BA-4C4D-8249-6AB5AE715B5C}" presName="wedge4" presStyleLbl="node1" presStyleIdx="3" presStyleCnt="4"/>
      <dgm:spPr/>
      <dgm:t>
        <a:bodyPr/>
        <a:lstStyle/>
        <a:p>
          <a:endParaRPr lang="ru-RU"/>
        </a:p>
      </dgm:t>
    </dgm:pt>
    <dgm:pt modelId="{1AE259D4-F8A0-45FA-8402-E64ADF5C57D0}" type="pres">
      <dgm:prSet presAssocID="{6CF04361-B6BA-4C4D-8249-6AB5AE715B5C}" presName="dummy4a" presStyleCnt="0"/>
      <dgm:spPr/>
    </dgm:pt>
    <dgm:pt modelId="{26E0F8D8-A3D1-472D-967E-ECAE9793B4D6}" type="pres">
      <dgm:prSet presAssocID="{6CF04361-B6BA-4C4D-8249-6AB5AE715B5C}" presName="dummy4b" presStyleCnt="0"/>
      <dgm:spPr/>
    </dgm:pt>
    <dgm:pt modelId="{5297F54A-198A-44BB-BF65-A48AAA3E89E7}" type="pres">
      <dgm:prSet presAssocID="{6CF04361-B6BA-4C4D-8249-6AB5AE715B5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C266D-BAE9-44EF-B79E-4C9783FD7FAD}" type="pres">
      <dgm:prSet presAssocID="{B066D2C6-AB38-4186-BDEB-C5C1A477D801}" presName="arrowWedge1" presStyleLbl="fgSibTrans2D1" presStyleIdx="0" presStyleCnt="4"/>
      <dgm:spPr/>
    </dgm:pt>
    <dgm:pt modelId="{DFE203AA-F941-43CB-AD09-E417AE87E59B}" type="pres">
      <dgm:prSet presAssocID="{2C44C97A-131D-4847-99B4-A9D0DBB90B7B}" presName="arrowWedge2" presStyleLbl="fgSibTrans2D1" presStyleIdx="1" presStyleCnt="4"/>
      <dgm:spPr/>
    </dgm:pt>
    <dgm:pt modelId="{3288126F-82B9-46F4-B33F-E47E593BB421}" type="pres">
      <dgm:prSet presAssocID="{05F00461-C3E4-4E12-824D-7C25B1838AA9}" presName="arrowWedge3" presStyleLbl="fgSibTrans2D1" presStyleIdx="2" presStyleCnt="4"/>
      <dgm:spPr/>
    </dgm:pt>
    <dgm:pt modelId="{F53CE036-6F67-4953-9FCF-7914EA63238D}" type="pres">
      <dgm:prSet presAssocID="{30743A84-ACB0-4994-8B2B-2F63C1C81E8B}" presName="arrowWedge4" presStyleLbl="fgSibTrans2D1" presStyleIdx="3" presStyleCnt="4"/>
      <dgm:spPr/>
    </dgm:pt>
  </dgm:ptLst>
  <dgm:cxnLst>
    <dgm:cxn modelId="{E8B574EA-28C0-4597-AB97-A47F96EDFC52}" srcId="{6CF04361-B6BA-4C4D-8249-6AB5AE715B5C}" destId="{1664F291-50E1-43FA-A091-36F4104AB5FA}" srcOrd="3" destOrd="0" parTransId="{A22D5D2F-AC10-43D3-8FBE-6781347CED13}" sibTransId="{30743A84-ACB0-4994-8B2B-2F63C1C81E8B}"/>
    <dgm:cxn modelId="{9958C20E-68C9-4596-9CF3-2139C50ADA6C}" type="presOf" srcId="{6CF04361-B6BA-4C4D-8249-6AB5AE715B5C}" destId="{F84C13AC-528B-4B9D-BF03-243394A12857}" srcOrd="0" destOrd="0" presId="urn:microsoft.com/office/officeart/2005/8/layout/cycle8"/>
    <dgm:cxn modelId="{866A2E7D-613C-4644-BE23-AAED805511AB}" type="presOf" srcId="{030A485E-DB8C-4A9B-A4F1-723FA4D01D1A}" destId="{46DC6253-3148-4004-91C4-9F8168460151}" srcOrd="1" destOrd="0" presId="urn:microsoft.com/office/officeart/2005/8/layout/cycle8"/>
    <dgm:cxn modelId="{AE893ECC-A819-45E0-BFC1-66E9066E9611}" srcId="{6CF04361-B6BA-4C4D-8249-6AB5AE715B5C}" destId="{030A485E-DB8C-4A9B-A4F1-723FA4D01D1A}" srcOrd="2" destOrd="0" parTransId="{B9D78B99-A113-47F0-B78C-C3B5194ED1FF}" sibTransId="{05F00461-C3E4-4E12-824D-7C25B1838AA9}"/>
    <dgm:cxn modelId="{B526B4AC-3C16-4B49-AA27-1A881C5D0CEA}" type="presOf" srcId="{1664F291-50E1-43FA-A091-36F4104AB5FA}" destId="{78812777-BDF4-452D-8D04-6A88E35D4C17}" srcOrd="0" destOrd="0" presId="urn:microsoft.com/office/officeart/2005/8/layout/cycle8"/>
    <dgm:cxn modelId="{3519BA11-42A2-4957-9ACE-C3FF84CF39CC}" type="presOf" srcId="{1664F291-50E1-43FA-A091-36F4104AB5FA}" destId="{5297F54A-198A-44BB-BF65-A48AAA3E89E7}" srcOrd="1" destOrd="0" presId="urn:microsoft.com/office/officeart/2005/8/layout/cycle8"/>
    <dgm:cxn modelId="{5E4AE300-9131-4E47-A6DF-0382C9162277}" type="presOf" srcId="{C79D66A2-6896-4C78-80B5-AEE4345D39A3}" destId="{CDFD9712-F469-4F53-B3EB-2A9DC383D06B}" srcOrd="0" destOrd="0" presId="urn:microsoft.com/office/officeart/2005/8/layout/cycle8"/>
    <dgm:cxn modelId="{CD364558-3078-46C1-B81D-F0C809CF22C7}" type="presOf" srcId="{F614866C-644B-41FD-8627-149D18E2AF44}" destId="{D3A77159-3F2D-43DE-8054-E72D415C68A5}" srcOrd="1" destOrd="0" presId="urn:microsoft.com/office/officeart/2005/8/layout/cycle8"/>
    <dgm:cxn modelId="{D1F07B72-F45B-4F6C-9C7A-82E664B4355A}" srcId="{6CF04361-B6BA-4C4D-8249-6AB5AE715B5C}" destId="{C79D66A2-6896-4C78-80B5-AEE4345D39A3}" srcOrd="0" destOrd="0" parTransId="{50CDFEEE-B396-499A-AC63-06CFF61E21E8}" sibTransId="{B066D2C6-AB38-4186-BDEB-C5C1A477D801}"/>
    <dgm:cxn modelId="{54BA9D54-BF13-4BAA-BABF-1762726ECA7B}" type="presOf" srcId="{F614866C-644B-41FD-8627-149D18E2AF44}" destId="{059192B4-D3A3-4586-9ABE-366C87B60974}" srcOrd="0" destOrd="0" presId="urn:microsoft.com/office/officeart/2005/8/layout/cycle8"/>
    <dgm:cxn modelId="{8132E2B4-6A2E-4C1E-9774-65560E055C43}" type="presOf" srcId="{C79D66A2-6896-4C78-80B5-AEE4345D39A3}" destId="{D69F97F7-C516-4230-BA5B-B1C0EF90541A}" srcOrd="1" destOrd="0" presId="urn:microsoft.com/office/officeart/2005/8/layout/cycle8"/>
    <dgm:cxn modelId="{994FA2CD-2CB9-40C1-83CB-5E231F143CB8}" srcId="{6CF04361-B6BA-4C4D-8249-6AB5AE715B5C}" destId="{F614866C-644B-41FD-8627-149D18E2AF44}" srcOrd="1" destOrd="0" parTransId="{E85F9587-C521-46C8-B204-A7FFD01F5344}" sibTransId="{2C44C97A-131D-4847-99B4-A9D0DBB90B7B}"/>
    <dgm:cxn modelId="{4F89E155-1519-40D6-96C1-939654250C10}" type="presOf" srcId="{030A485E-DB8C-4A9B-A4F1-723FA4D01D1A}" destId="{BA9C35BD-BA64-403C-9CE9-FADC8A924EEC}" srcOrd="0" destOrd="0" presId="urn:microsoft.com/office/officeart/2005/8/layout/cycle8"/>
    <dgm:cxn modelId="{62703612-0FA8-49E6-8322-221AB2E5BCBF}" type="presParOf" srcId="{F84C13AC-528B-4B9D-BF03-243394A12857}" destId="{CDFD9712-F469-4F53-B3EB-2A9DC383D06B}" srcOrd="0" destOrd="0" presId="urn:microsoft.com/office/officeart/2005/8/layout/cycle8"/>
    <dgm:cxn modelId="{E0438581-19AE-4E43-8BF7-C949B0D764C3}" type="presParOf" srcId="{F84C13AC-528B-4B9D-BF03-243394A12857}" destId="{EBA54AA1-A5A2-44D1-8549-48669E8F466A}" srcOrd="1" destOrd="0" presId="urn:microsoft.com/office/officeart/2005/8/layout/cycle8"/>
    <dgm:cxn modelId="{7AE53798-692B-4DB0-9550-051B7A1F68D7}" type="presParOf" srcId="{F84C13AC-528B-4B9D-BF03-243394A12857}" destId="{3296A62A-FBBE-4381-A4D1-88013E1E17A0}" srcOrd="2" destOrd="0" presId="urn:microsoft.com/office/officeart/2005/8/layout/cycle8"/>
    <dgm:cxn modelId="{08658BA6-42C8-4639-8F25-0D500D4C4E11}" type="presParOf" srcId="{F84C13AC-528B-4B9D-BF03-243394A12857}" destId="{D69F97F7-C516-4230-BA5B-B1C0EF90541A}" srcOrd="3" destOrd="0" presId="urn:microsoft.com/office/officeart/2005/8/layout/cycle8"/>
    <dgm:cxn modelId="{DC5C46DD-F025-4E06-8392-092691E30ED4}" type="presParOf" srcId="{F84C13AC-528B-4B9D-BF03-243394A12857}" destId="{059192B4-D3A3-4586-9ABE-366C87B60974}" srcOrd="4" destOrd="0" presId="urn:microsoft.com/office/officeart/2005/8/layout/cycle8"/>
    <dgm:cxn modelId="{36B27A72-A04A-44CE-BFE5-3912BB13293F}" type="presParOf" srcId="{F84C13AC-528B-4B9D-BF03-243394A12857}" destId="{F18C380A-09D9-4BFB-816F-A59B71729785}" srcOrd="5" destOrd="0" presId="urn:microsoft.com/office/officeart/2005/8/layout/cycle8"/>
    <dgm:cxn modelId="{1551D405-2A61-48F1-9899-24F98EAF4DB0}" type="presParOf" srcId="{F84C13AC-528B-4B9D-BF03-243394A12857}" destId="{89A5EFDA-7AF0-4526-B519-4B0ED0331DCC}" srcOrd="6" destOrd="0" presId="urn:microsoft.com/office/officeart/2005/8/layout/cycle8"/>
    <dgm:cxn modelId="{5CA56C05-1BBC-4C88-B1E1-B1FF27F3A33A}" type="presParOf" srcId="{F84C13AC-528B-4B9D-BF03-243394A12857}" destId="{D3A77159-3F2D-43DE-8054-E72D415C68A5}" srcOrd="7" destOrd="0" presId="urn:microsoft.com/office/officeart/2005/8/layout/cycle8"/>
    <dgm:cxn modelId="{2B96574A-CC90-4788-9064-0B753E39A307}" type="presParOf" srcId="{F84C13AC-528B-4B9D-BF03-243394A12857}" destId="{BA9C35BD-BA64-403C-9CE9-FADC8A924EEC}" srcOrd="8" destOrd="0" presId="urn:microsoft.com/office/officeart/2005/8/layout/cycle8"/>
    <dgm:cxn modelId="{B05B4071-79A5-4AEE-AE63-E05FE87ABA03}" type="presParOf" srcId="{F84C13AC-528B-4B9D-BF03-243394A12857}" destId="{19C6A110-EDA9-4D6D-8E8F-131339F8C658}" srcOrd="9" destOrd="0" presId="urn:microsoft.com/office/officeart/2005/8/layout/cycle8"/>
    <dgm:cxn modelId="{446C97B6-881D-412D-9DD2-37C74BA0C97F}" type="presParOf" srcId="{F84C13AC-528B-4B9D-BF03-243394A12857}" destId="{976D488B-038F-4FDF-875E-38FC6CA6FD83}" srcOrd="10" destOrd="0" presId="urn:microsoft.com/office/officeart/2005/8/layout/cycle8"/>
    <dgm:cxn modelId="{E2C6E50B-9F88-4B76-B028-D705A52F4FA6}" type="presParOf" srcId="{F84C13AC-528B-4B9D-BF03-243394A12857}" destId="{46DC6253-3148-4004-91C4-9F8168460151}" srcOrd="11" destOrd="0" presId="urn:microsoft.com/office/officeart/2005/8/layout/cycle8"/>
    <dgm:cxn modelId="{0211D967-1EAE-423D-B7E1-57BB0842178D}" type="presParOf" srcId="{F84C13AC-528B-4B9D-BF03-243394A12857}" destId="{78812777-BDF4-452D-8D04-6A88E35D4C17}" srcOrd="12" destOrd="0" presId="urn:microsoft.com/office/officeart/2005/8/layout/cycle8"/>
    <dgm:cxn modelId="{43452EB9-AD4E-4073-98ED-51DC4D05B8D5}" type="presParOf" srcId="{F84C13AC-528B-4B9D-BF03-243394A12857}" destId="{1AE259D4-F8A0-45FA-8402-E64ADF5C57D0}" srcOrd="13" destOrd="0" presId="urn:microsoft.com/office/officeart/2005/8/layout/cycle8"/>
    <dgm:cxn modelId="{21649158-2D9E-4024-B7E8-1C8F73B67361}" type="presParOf" srcId="{F84C13AC-528B-4B9D-BF03-243394A12857}" destId="{26E0F8D8-A3D1-472D-967E-ECAE9793B4D6}" srcOrd="14" destOrd="0" presId="urn:microsoft.com/office/officeart/2005/8/layout/cycle8"/>
    <dgm:cxn modelId="{06D8262A-BCEA-404C-95AE-94640F5EB23B}" type="presParOf" srcId="{F84C13AC-528B-4B9D-BF03-243394A12857}" destId="{5297F54A-198A-44BB-BF65-A48AAA3E89E7}" srcOrd="15" destOrd="0" presId="urn:microsoft.com/office/officeart/2005/8/layout/cycle8"/>
    <dgm:cxn modelId="{17775B17-05F7-4668-A5CC-873424440815}" type="presParOf" srcId="{F84C13AC-528B-4B9D-BF03-243394A12857}" destId="{EB8C266D-BAE9-44EF-B79E-4C9783FD7FAD}" srcOrd="16" destOrd="0" presId="urn:microsoft.com/office/officeart/2005/8/layout/cycle8"/>
    <dgm:cxn modelId="{C1BEB053-4394-4B45-8788-1415AF013738}" type="presParOf" srcId="{F84C13AC-528B-4B9D-BF03-243394A12857}" destId="{DFE203AA-F941-43CB-AD09-E417AE87E59B}" srcOrd="17" destOrd="0" presId="urn:microsoft.com/office/officeart/2005/8/layout/cycle8"/>
    <dgm:cxn modelId="{CF1ADCDE-2A49-4F8C-A822-0B8E8F3E6420}" type="presParOf" srcId="{F84C13AC-528B-4B9D-BF03-243394A12857}" destId="{3288126F-82B9-46F4-B33F-E47E593BB421}" srcOrd="18" destOrd="0" presId="urn:microsoft.com/office/officeart/2005/8/layout/cycle8"/>
    <dgm:cxn modelId="{3E114EFF-16B5-49A8-A6AF-288ED55E188B}" type="presParOf" srcId="{F84C13AC-528B-4B9D-BF03-243394A12857}" destId="{F53CE036-6F67-4953-9FCF-7914EA63238D}" srcOrd="19" destOrd="0" presId="urn:microsoft.com/office/officeart/2005/8/layout/cycle8"/>
  </dgm:cxnLst>
  <dgm:bg>
    <a:noFill/>
  </dgm:bg>
  <dgm:whole>
    <a:ln>
      <a:noFill/>
    </a:ln>
  </dgm:whole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11803FBB-C84E-4942-BE33-54CE31CFD632}" type="doc">
      <dgm:prSet loTypeId="urn:microsoft.com/office/officeart/2005/8/layout/hProcess9" loCatId="process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03DE33E9-19B4-4201-A18C-9E4F21243A22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Проведение мероприятий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0,1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4143542-4611-4CB8-BF3F-C6E4C37B4F8C}" type="par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332543B-7C01-44CD-8416-9BE2D4FAF4CA}" type="sibTrans" cxnId="{B5B9D889-852D-48DC-A4E7-B80D84B43D7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85A7D66D-4B2A-4019-8FB1-A39C4A9DA35F}" type="pres">
      <dgm:prSet presAssocID="{11803FBB-C84E-4942-BE33-54CE31CFD63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D5535B-EC6F-46E5-872D-CFBDCE43E8DC}" type="pres">
      <dgm:prSet presAssocID="{11803FBB-C84E-4942-BE33-54CE31CFD632}" presName="arrow" presStyleLbl="bgShp" presStyleIdx="0" presStyleCnt="1"/>
      <dgm:spPr/>
      <dgm:t>
        <a:bodyPr/>
        <a:lstStyle/>
        <a:p>
          <a:endParaRPr lang="ru-RU"/>
        </a:p>
      </dgm:t>
    </dgm:pt>
    <dgm:pt modelId="{C639A5A3-F08E-4F8C-8FCD-B98D817A2406}" type="pres">
      <dgm:prSet presAssocID="{11803FBB-C84E-4942-BE33-54CE31CFD632}" presName="linearProcess" presStyleCnt="0"/>
      <dgm:spPr/>
      <dgm:t>
        <a:bodyPr/>
        <a:lstStyle/>
        <a:p>
          <a:endParaRPr lang="ru-RU"/>
        </a:p>
      </dgm:t>
    </dgm:pt>
    <dgm:pt modelId="{AC486558-661B-403A-9583-10F2FD139587}" type="pres">
      <dgm:prSet presAssocID="{03DE33E9-19B4-4201-A18C-9E4F21243A22}" presName="textNode" presStyleLbl="node1" presStyleIdx="0" presStyleCnt="1" custScaleY="146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B3FB36-6D5C-4BD8-AB85-45346242A973}" type="presOf" srcId="{11803FBB-C84E-4942-BE33-54CE31CFD632}" destId="{85A7D66D-4B2A-4019-8FB1-A39C4A9DA35F}" srcOrd="0" destOrd="0" presId="urn:microsoft.com/office/officeart/2005/8/layout/hProcess9"/>
    <dgm:cxn modelId="{2182E7BF-D161-4EEC-AE42-25C755C7B9ED}" type="presOf" srcId="{03DE33E9-19B4-4201-A18C-9E4F21243A22}" destId="{AC486558-661B-403A-9583-10F2FD139587}" srcOrd="0" destOrd="0" presId="urn:microsoft.com/office/officeart/2005/8/layout/hProcess9"/>
    <dgm:cxn modelId="{B5B9D889-852D-48DC-A4E7-B80D84B43D71}" srcId="{11803FBB-C84E-4942-BE33-54CE31CFD632}" destId="{03DE33E9-19B4-4201-A18C-9E4F21243A22}" srcOrd="0" destOrd="0" parTransId="{54143542-4611-4CB8-BF3F-C6E4C37B4F8C}" sibTransId="{3332543B-7C01-44CD-8416-9BE2D4FAF4CA}"/>
    <dgm:cxn modelId="{60D421D0-5513-41B8-B26F-B3583522FC16}" type="presParOf" srcId="{85A7D66D-4B2A-4019-8FB1-A39C4A9DA35F}" destId="{3CD5535B-EC6F-46E5-872D-CFBDCE43E8DC}" srcOrd="0" destOrd="0" presId="urn:microsoft.com/office/officeart/2005/8/layout/hProcess9"/>
    <dgm:cxn modelId="{7ADBE680-3BA8-4723-BD7A-DC52430B6D5D}" type="presParOf" srcId="{85A7D66D-4B2A-4019-8FB1-A39C4A9DA35F}" destId="{C639A5A3-F08E-4F8C-8FCD-B98D817A2406}" srcOrd="1" destOrd="0" presId="urn:microsoft.com/office/officeart/2005/8/layout/hProcess9"/>
    <dgm:cxn modelId="{E402BE4B-D613-4A27-A890-0C586B33345A}" type="presParOf" srcId="{C639A5A3-F08E-4F8C-8FCD-B98D817A2406}" destId="{AC486558-661B-403A-9583-10F2FD139587}" srcOrd="0" destOrd="0" presId="urn:microsoft.com/office/officeart/2005/8/layout/hProcess9"/>
  </dgm:cxnLst>
  <dgm:bg>
    <a:solidFill>
      <a:srgbClr val="009999"/>
    </a:solidFill>
  </dgm:bg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47DED0-9DB2-46AD-B68D-1EC566576A7A}" type="doc">
      <dgm:prSet loTypeId="urn:microsoft.com/office/officeart/2005/8/layout/vList5" loCatId="list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1A17B846-3BC3-4FAD-879D-965AF58E78F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b="1" smtClean="0">
              <a:latin typeface="Times New Roman" pitchFamily="18" charset="0"/>
              <a:cs typeface="Times New Roman" pitchFamily="18" charset="0"/>
            </a:rPr>
            <a:t>Обеспечение роста отдачи хозяйствующих субъектов района и полноты учета объектов налогообложения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B2FBFE37-62E9-4B92-80FE-A42E78EDCFBF}" type="parTrans" cxnId="{F727BC3A-E73D-4DFD-9E3D-C4AECB3D79EA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3B734E1-9BD2-43B4-8325-2AA7E08568E9}" type="sibTrans" cxnId="{F727BC3A-E73D-4DFD-9E3D-C4AECB3D79EA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A9FB869-C128-40B4-BCD8-CA20E37DA090}">
      <dgm:prSet phldrT="[Текст]" custT="1"/>
      <dgm:spPr/>
      <dgm:t>
        <a:bodyPr/>
        <a:lstStyle/>
        <a:p>
          <a:pPr algn="just">
            <a:lnSpc>
              <a:spcPct val="90000"/>
            </a:lnSpc>
            <a:spcAft>
              <a:spcPts val="0"/>
            </a:spcAft>
          </a:pPr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активизация мероприятий по выявлению, постановке на налоговый учет, привлечению к налогообложению обособленных подразделений, головные организации которых расположены за пределами района;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9F0F716-ADC9-47C3-BE0C-789F3B7AFF6C}" type="parTrans" cxnId="{404BF8AE-6EEF-4271-B65A-B26D1942848B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BA5AD02-910B-4E02-B0D0-56DC163B4024}" type="sibTrans" cxnId="{404BF8AE-6EEF-4271-B65A-B26D1942848B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3F35F0D-E09B-4CC0-BFC2-B5D3484522B1}">
      <dgm:prSet phldrT="[Текст]" custT="1"/>
      <dgm:spPr/>
      <dgm:t>
        <a:bodyPr/>
        <a:lstStyle/>
        <a:p>
          <a:pPr algn="just">
            <a:lnSpc>
              <a:spcPct val="90000"/>
            </a:lnSpc>
            <a:spcAft>
              <a:spcPts val="0"/>
            </a:spcAft>
          </a:pPr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легализация «теневой» заработной платы;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7C2728E-55D5-4364-A3B4-A7492288F897}" type="parTrans" cxnId="{57546FD0-E273-400F-9C1C-A5E112BF60C3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361F24D-4D36-427F-8A07-CAA92D783CDE}" type="sibTrans" cxnId="{57546FD0-E273-400F-9C1C-A5E112BF60C3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3085CB5-2361-4112-9056-33CC0EADD265}">
      <dgm:prSet phldrT="[Текст]" custT="1"/>
      <dgm:spPr/>
      <dgm:t>
        <a:bodyPr/>
        <a:lstStyle/>
        <a:p>
          <a:r>
            <a:rPr lang="ru-RU" sz="2200" b="1" smtClean="0">
              <a:latin typeface="Times New Roman" pitchFamily="18" charset="0"/>
              <a:cs typeface="Times New Roman" pitchFamily="18" charset="0"/>
            </a:rPr>
            <a:t>Сохранение и развитие налогового потенциала района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6DF8A621-CBAA-4CB5-A824-F47B9854A7C3}" type="parTrans" cxnId="{CF893722-DABE-4B96-9C50-4BE8E110D33A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26BE0BA-0550-4514-8639-AB3502F53EF1}" type="sibTrans" cxnId="{CF893722-DABE-4B96-9C50-4BE8E110D33A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5D98FEF-1D2C-4C75-8758-D81D97A06175}">
      <dgm:prSet phldrT="[Текст]" custT="1"/>
      <dgm:spPr/>
      <dgm:t>
        <a:bodyPr/>
        <a:lstStyle/>
        <a:p>
          <a:pPr algn="just"/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содействие сокращению задолженности и недоимки по платежам в бюджет;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A5B4996-8B9B-4CA2-94EF-BF5C8100FEC9}" type="parTrans" cxnId="{6943BA59-D487-4CCF-81B9-D69A8BDA136D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EA4FC66-44F2-4526-B86F-C017A5F44D70}" type="sibTrans" cxnId="{6943BA59-D487-4CCF-81B9-D69A8BDA136D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4BF64C5-FC17-4B28-B754-8D043CB03F9C}">
      <dgm:prSet phldrT="[Текст]" custT="1"/>
      <dgm:spPr/>
      <dgm:t>
        <a:bodyPr/>
        <a:lstStyle/>
        <a:p>
          <a:r>
            <a:rPr lang="ru-RU" sz="2200" b="1" smtClean="0">
              <a:latin typeface="Times New Roman" pitchFamily="18" charset="0"/>
              <a:cs typeface="Times New Roman" pitchFamily="18" charset="0"/>
            </a:rPr>
            <a:t>Эффективное управление муниципальной собственностью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AF69EB59-1D3B-45C2-8C13-4B7F9407B0AF}" type="parTrans" cxnId="{57C9BFA9-6648-45A8-9B53-24D39D16DA00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7F39BBB-DCEE-475D-A920-5669FC00961B}" type="sibTrans" cxnId="{57C9BFA9-6648-45A8-9B53-24D39D16DA00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2396875-494D-4885-B303-F06F915DBFD3}">
      <dgm:prSet phldrT="[Текст]" custT="1"/>
      <dgm:spPr/>
      <dgm:t>
        <a:bodyPr/>
        <a:lstStyle/>
        <a:p>
          <a:pPr algn="just">
            <a:lnSpc>
              <a:spcPct val="90000"/>
            </a:lnSpc>
            <a:spcAft>
              <a:spcPts val="0"/>
            </a:spcAft>
          </a:pPr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целенаправленной работы с крупнейшими недоимщиками по выявлению причин неплатежей;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DFCDFA3-1862-4E93-B877-4AC925AB3058}" type="parTrans" cxnId="{572E84A6-F512-480E-98E3-4178A04C344B}">
      <dgm:prSet/>
      <dgm:spPr/>
      <dgm:t>
        <a:bodyPr/>
        <a:lstStyle/>
        <a:p>
          <a:endParaRPr lang="ru-RU"/>
        </a:p>
      </dgm:t>
    </dgm:pt>
    <dgm:pt modelId="{9C35ECC1-B9C4-4A85-896E-5FC2313911A0}" type="sibTrans" cxnId="{572E84A6-F512-480E-98E3-4178A04C344B}">
      <dgm:prSet/>
      <dgm:spPr/>
      <dgm:t>
        <a:bodyPr/>
        <a:lstStyle/>
        <a:p>
          <a:endParaRPr lang="ru-RU"/>
        </a:p>
      </dgm:t>
    </dgm:pt>
    <dgm:pt modelId="{91BE3300-9547-40CC-87F7-CE7196A26898}">
      <dgm:prSet phldrT="[Текст]" custT="1"/>
      <dgm:spPr/>
      <dgm:t>
        <a:bodyPr/>
        <a:lstStyle/>
        <a:p>
          <a:pPr algn="just">
            <a:lnSpc>
              <a:spcPct val="9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создание благоприятных условий для деятельности СМиСП.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4E9F396-A069-4123-93B9-74FE57750881}" type="parTrans" cxnId="{52403A00-4007-4839-AA62-7FC09E2E9137}">
      <dgm:prSet/>
      <dgm:spPr/>
      <dgm:t>
        <a:bodyPr/>
        <a:lstStyle/>
        <a:p>
          <a:endParaRPr lang="ru-RU"/>
        </a:p>
      </dgm:t>
    </dgm:pt>
    <dgm:pt modelId="{55E4BF81-38F9-4DF5-B21D-0823A15ADE83}" type="sibTrans" cxnId="{52403A00-4007-4839-AA62-7FC09E2E9137}">
      <dgm:prSet/>
      <dgm:spPr/>
      <dgm:t>
        <a:bodyPr/>
        <a:lstStyle/>
        <a:p>
          <a:endParaRPr lang="ru-RU"/>
        </a:p>
      </dgm:t>
    </dgm:pt>
    <dgm:pt modelId="{671DEAAF-BE76-4C72-9CA6-D0861181F93B}">
      <dgm:prSet custT="1"/>
      <dgm:spPr/>
      <dgm:t>
        <a:bodyPr/>
        <a:lstStyle/>
        <a:p>
          <a:pPr algn="just"/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согласованность действий всех уровней власти по мобилизации доходов, укреплению платежной дисциплины, сокращению задолженности по платежам в бюджет;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DF9297C-8623-48E1-9FFB-C7E28060CFB0}" type="parTrans" cxnId="{3AFE3B68-CAF9-41B5-874E-A9D51CB6A668}">
      <dgm:prSet/>
      <dgm:spPr/>
      <dgm:t>
        <a:bodyPr/>
        <a:lstStyle/>
        <a:p>
          <a:endParaRPr lang="ru-RU"/>
        </a:p>
      </dgm:t>
    </dgm:pt>
    <dgm:pt modelId="{DD755A4C-16E2-4F39-AD7C-F2921A078EED}" type="sibTrans" cxnId="{3AFE3B68-CAF9-41B5-874E-A9D51CB6A668}">
      <dgm:prSet/>
      <dgm:spPr/>
      <dgm:t>
        <a:bodyPr/>
        <a:lstStyle/>
        <a:p>
          <a:endParaRPr lang="ru-RU"/>
        </a:p>
      </dgm:t>
    </dgm:pt>
    <dgm:pt modelId="{386CA208-CEF9-4DD5-A261-AF61C3975744}">
      <dgm:prSet custT="1"/>
      <dgm:spPr/>
      <dgm:t>
        <a:bodyPr/>
        <a:lstStyle/>
        <a:p>
          <a:pPr algn="just"/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совершенствование системы администрирования доходных источников;</a:t>
          </a:r>
          <a:endParaRPr lang="ru-RU" sz="14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34E582B-C8B7-4098-94D3-40050C68E9EA}" type="parTrans" cxnId="{5001940C-2D1D-480D-B3F2-ADAA949AF15F}">
      <dgm:prSet/>
      <dgm:spPr/>
      <dgm:t>
        <a:bodyPr/>
        <a:lstStyle/>
        <a:p>
          <a:endParaRPr lang="ru-RU"/>
        </a:p>
      </dgm:t>
    </dgm:pt>
    <dgm:pt modelId="{8D505B71-5E20-4CD2-9641-A28B22B69181}" type="sibTrans" cxnId="{5001940C-2D1D-480D-B3F2-ADAA949AF15F}">
      <dgm:prSet/>
      <dgm:spPr/>
      <dgm:t>
        <a:bodyPr/>
        <a:lstStyle/>
        <a:p>
          <a:endParaRPr lang="ru-RU"/>
        </a:p>
      </dgm:t>
    </dgm:pt>
    <dgm:pt modelId="{66B84E76-061C-4520-AB3F-A1ED7CC303E2}">
      <dgm:prSet custT="1"/>
      <dgm:spPr/>
      <dgm:t>
        <a:bodyPr/>
        <a:lstStyle/>
        <a:p>
          <a:pPr algn="just"/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осуществление мер принудительного взыскания задолженности. 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30F7B5-C580-4401-977C-35813934E9FF}" type="parTrans" cxnId="{FC75B66C-7EB0-49F9-BF46-6059008159CB}">
      <dgm:prSet/>
      <dgm:spPr/>
      <dgm:t>
        <a:bodyPr/>
        <a:lstStyle/>
        <a:p>
          <a:endParaRPr lang="ru-RU"/>
        </a:p>
      </dgm:t>
    </dgm:pt>
    <dgm:pt modelId="{5255495E-E5CE-465F-8D83-AD7AAD393568}" type="sibTrans" cxnId="{FC75B66C-7EB0-49F9-BF46-6059008159CB}">
      <dgm:prSet/>
      <dgm:spPr/>
      <dgm:t>
        <a:bodyPr/>
        <a:lstStyle/>
        <a:p>
          <a:endParaRPr lang="ru-RU"/>
        </a:p>
      </dgm:t>
    </dgm:pt>
    <dgm:pt modelId="{9B361CE8-3F42-41B1-BAAF-41AEABCB3BEF}">
      <dgm:prSet custT="1"/>
      <dgm:spPr/>
      <dgm:t>
        <a:bodyPr/>
        <a:lstStyle/>
        <a:p>
          <a:pPr algn="just"/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обеспечение контроля над использованием и сохранностью муниципального имущества.</a:t>
          </a:r>
          <a:r>
            <a:rPr lang="ru-RU" sz="140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64C16C5-2E82-416A-B074-4AEFCCD9175D}" type="sibTrans" cxnId="{03AEDE77-4A00-4C8B-A0A9-83D3E0786225}">
      <dgm:prSet/>
      <dgm:spPr/>
      <dgm:t>
        <a:bodyPr/>
        <a:lstStyle/>
        <a:p>
          <a:endParaRPr lang="ru-RU"/>
        </a:p>
      </dgm:t>
    </dgm:pt>
    <dgm:pt modelId="{66556109-BA1F-4092-BB3C-94ABDC477466}" type="parTrans" cxnId="{03AEDE77-4A00-4C8B-A0A9-83D3E0786225}">
      <dgm:prSet/>
      <dgm:spPr/>
      <dgm:t>
        <a:bodyPr/>
        <a:lstStyle/>
        <a:p>
          <a:endParaRPr lang="ru-RU"/>
        </a:p>
      </dgm:t>
    </dgm:pt>
    <dgm:pt modelId="{F50D3D6E-B712-4680-9C78-87BBCF5D27F4}">
      <dgm:prSet phldrT="[Текст]" custT="1"/>
      <dgm:spPr/>
      <dgm:t>
        <a:bodyPr/>
        <a:lstStyle/>
        <a:p>
          <a:pPr algn="just"/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анализ использования муниципального имущества, с целью изъятия в установленном порядке излишнего, неиспользуемого или используемого не по назначению муниципального имущества;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0C61E6C-0162-428B-977B-9FA097AB4EB5}" type="sibTrans" cxnId="{31409E45-EAC7-49F7-96F2-D2E7E6882CE3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55EAF8-13F9-4F28-AD3E-08F885F6FA78}" type="parTrans" cxnId="{31409E45-EAC7-49F7-96F2-D2E7E6882CE3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7543685-92B8-4EC3-9C3F-3E834215F4CE}">
      <dgm:prSet phldrT="[Текст]" custT="1"/>
      <dgm:spPr/>
      <dgm:t>
        <a:bodyPr/>
        <a:lstStyle/>
        <a:p>
          <a:pPr algn="just"/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осуществление муниципального земельного контроля;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90381F4-B8B7-4255-89ED-CEDC7EE4A41B}" type="parTrans" cxnId="{46CCC41A-1BF2-46A3-B469-B499BE29AB2E}">
      <dgm:prSet/>
      <dgm:spPr/>
      <dgm:t>
        <a:bodyPr/>
        <a:lstStyle/>
        <a:p>
          <a:endParaRPr lang="ru-RU"/>
        </a:p>
      </dgm:t>
    </dgm:pt>
    <dgm:pt modelId="{E807198E-7C1F-47BE-B060-D07399A9D09D}" type="sibTrans" cxnId="{46CCC41A-1BF2-46A3-B469-B499BE29AB2E}">
      <dgm:prSet/>
      <dgm:spPr/>
      <dgm:t>
        <a:bodyPr/>
        <a:lstStyle/>
        <a:p>
          <a:endParaRPr lang="ru-RU"/>
        </a:p>
      </dgm:t>
    </dgm:pt>
    <dgm:pt modelId="{A3685D86-A37B-4A9A-96A7-BECEAA420949}" type="pres">
      <dgm:prSet presAssocID="{9647DED0-9DB2-46AD-B68D-1EC566576A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CEADFA-E63F-4F79-8C39-29EFA154F24F}" type="pres">
      <dgm:prSet presAssocID="{1A17B846-3BC3-4FAD-879D-965AF58E78FD}" presName="linNode" presStyleCnt="0"/>
      <dgm:spPr/>
    </dgm:pt>
    <dgm:pt modelId="{7CDB721F-71AC-44CF-8581-BC6DCD5F55A2}" type="pres">
      <dgm:prSet presAssocID="{1A17B846-3BC3-4FAD-879D-965AF58E78FD}" presName="parentText" presStyleLbl="node1" presStyleIdx="0" presStyleCnt="3" custScaleX="89394" custScaleY="1104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8C77C-8AE6-4936-ACA3-4F53EAB13FB6}" type="pres">
      <dgm:prSet presAssocID="{1A17B846-3BC3-4FAD-879D-965AF58E78FD}" presName="descendantText" presStyleLbl="alignAccFollowNode1" presStyleIdx="0" presStyleCnt="3" custScaleX="109990" custScaleY="126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7561E-480D-4AEB-BC88-6D60DC000C3C}" type="pres">
      <dgm:prSet presAssocID="{93B734E1-9BD2-43B4-8325-2AA7E08568E9}" presName="sp" presStyleCnt="0"/>
      <dgm:spPr/>
    </dgm:pt>
    <dgm:pt modelId="{763A74EA-5C48-4296-BE91-4AC04D011517}" type="pres">
      <dgm:prSet presAssocID="{13085CB5-2361-4112-9056-33CC0EADD265}" presName="linNode" presStyleCnt="0"/>
      <dgm:spPr/>
    </dgm:pt>
    <dgm:pt modelId="{14C8D561-6AA7-4917-B9F0-48B64CB0E0F1}" type="pres">
      <dgm:prSet presAssocID="{13085CB5-2361-4112-9056-33CC0EADD265}" presName="parentText" presStyleLbl="node1" presStyleIdx="1" presStyleCnt="3" custScaleX="87374" custScaleY="973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862EE-551B-44C0-A460-84A4AB808049}" type="pres">
      <dgm:prSet presAssocID="{13085CB5-2361-4112-9056-33CC0EADD265}" presName="descendantText" presStyleLbl="alignAccFollowNode1" presStyleIdx="1" presStyleCnt="3" custScaleX="107102" custScaleY="131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2BA26-617F-407F-806C-6E6B5BDD590C}" type="pres">
      <dgm:prSet presAssocID="{D26BE0BA-0550-4514-8639-AB3502F53EF1}" presName="sp" presStyleCnt="0"/>
      <dgm:spPr/>
    </dgm:pt>
    <dgm:pt modelId="{89761164-C0D1-4C50-B751-5BFA5BAE2ADE}" type="pres">
      <dgm:prSet presAssocID="{D4BF64C5-FC17-4B28-B754-8D043CB03F9C}" presName="linNode" presStyleCnt="0"/>
      <dgm:spPr/>
    </dgm:pt>
    <dgm:pt modelId="{A1EC316B-5E12-4DD8-A29B-600711360DF5}" type="pres">
      <dgm:prSet presAssocID="{D4BF64C5-FC17-4B28-B754-8D043CB03F9C}" presName="parentText" presStyleLbl="node1" presStyleIdx="2" presStyleCnt="3" custScaleX="87374" custScaleY="849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967B6-5FD2-4968-AD10-12F11315119E}" type="pres">
      <dgm:prSet presAssocID="{D4BF64C5-FC17-4B28-B754-8D043CB03F9C}" presName="descendantText" presStyleLbl="alignAccFollowNode1" presStyleIdx="2" presStyleCnt="3" custScaleX="107207" custScaleY="117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67DFEA-A5CD-47DA-9176-0C4617A079F2}" type="presOf" srcId="{F50D3D6E-B712-4680-9C78-87BBCF5D27F4}" destId="{971967B6-5FD2-4968-AD10-12F11315119E}" srcOrd="0" destOrd="0" presId="urn:microsoft.com/office/officeart/2005/8/layout/vList5"/>
    <dgm:cxn modelId="{B4DCF81D-DE7E-44F3-828B-9C38D45F0D1E}" type="presOf" srcId="{671DEAAF-BE76-4C72-9CA6-D0861181F93B}" destId="{915862EE-551B-44C0-A460-84A4AB808049}" srcOrd="0" destOrd="1" presId="urn:microsoft.com/office/officeart/2005/8/layout/vList5"/>
    <dgm:cxn modelId="{5001940C-2D1D-480D-B3F2-ADAA949AF15F}" srcId="{13085CB5-2361-4112-9056-33CC0EADD265}" destId="{386CA208-CEF9-4DD5-A261-AF61C3975744}" srcOrd="2" destOrd="0" parTransId="{F34E582B-C8B7-4098-94D3-40050C68E9EA}" sibTransId="{8D505B71-5E20-4CD2-9641-A28B22B69181}"/>
    <dgm:cxn modelId="{0D2AB897-B0DB-40B5-B3E2-5CF287316F54}" type="presOf" srcId="{C7543685-92B8-4EC3-9C3F-3E834215F4CE}" destId="{971967B6-5FD2-4968-AD10-12F11315119E}" srcOrd="0" destOrd="1" presId="urn:microsoft.com/office/officeart/2005/8/layout/vList5"/>
    <dgm:cxn modelId="{3AFE3B68-CAF9-41B5-874E-A9D51CB6A668}" srcId="{13085CB5-2361-4112-9056-33CC0EADD265}" destId="{671DEAAF-BE76-4C72-9CA6-D0861181F93B}" srcOrd="1" destOrd="0" parTransId="{5DF9297C-8623-48E1-9FFB-C7E28060CFB0}" sibTransId="{DD755A4C-16E2-4F39-AD7C-F2921A078EED}"/>
    <dgm:cxn modelId="{53AEACB4-DD4B-4A54-B56D-71ED7D7FDA8D}" type="presOf" srcId="{4A9FB869-C128-40B4-BCD8-CA20E37DA090}" destId="{8EE8C77C-8AE6-4936-ACA3-4F53EAB13FB6}" srcOrd="0" destOrd="0" presId="urn:microsoft.com/office/officeart/2005/8/layout/vList5"/>
    <dgm:cxn modelId="{E4CED94A-70E1-4C0E-A350-C0210D31127E}" type="presOf" srcId="{1A17B846-3BC3-4FAD-879D-965AF58E78FD}" destId="{7CDB721F-71AC-44CF-8581-BC6DCD5F55A2}" srcOrd="0" destOrd="0" presId="urn:microsoft.com/office/officeart/2005/8/layout/vList5"/>
    <dgm:cxn modelId="{CF893722-DABE-4B96-9C50-4BE8E110D33A}" srcId="{9647DED0-9DB2-46AD-B68D-1EC566576A7A}" destId="{13085CB5-2361-4112-9056-33CC0EADD265}" srcOrd="1" destOrd="0" parTransId="{6DF8A621-CBAA-4CB5-A824-F47B9854A7C3}" sibTransId="{D26BE0BA-0550-4514-8639-AB3502F53EF1}"/>
    <dgm:cxn modelId="{B0C25474-E4F2-4A6C-AF68-74BD705D9523}" type="presOf" srcId="{9B361CE8-3F42-41B1-BAAF-41AEABCB3BEF}" destId="{971967B6-5FD2-4968-AD10-12F11315119E}" srcOrd="0" destOrd="2" presId="urn:microsoft.com/office/officeart/2005/8/layout/vList5"/>
    <dgm:cxn modelId="{71FCDAD9-934D-4510-AB7B-58A895AD1576}" type="presOf" srcId="{63F35F0D-E09B-4CC0-BFC2-B5D3484522B1}" destId="{8EE8C77C-8AE6-4936-ACA3-4F53EAB13FB6}" srcOrd="0" destOrd="1" presId="urn:microsoft.com/office/officeart/2005/8/layout/vList5"/>
    <dgm:cxn modelId="{52403A00-4007-4839-AA62-7FC09E2E9137}" srcId="{1A17B846-3BC3-4FAD-879D-965AF58E78FD}" destId="{91BE3300-9547-40CC-87F7-CE7196A26898}" srcOrd="3" destOrd="0" parTransId="{04E9F396-A069-4123-93B9-74FE57750881}" sibTransId="{55E4BF81-38F9-4DF5-B21D-0823A15ADE83}"/>
    <dgm:cxn modelId="{B094B13D-8540-4049-8FA0-3E364C4D0FFC}" type="presOf" srcId="{91BE3300-9547-40CC-87F7-CE7196A26898}" destId="{8EE8C77C-8AE6-4936-ACA3-4F53EAB13FB6}" srcOrd="0" destOrd="3" presId="urn:microsoft.com/office/officeart/2005/8/layout/vList5"/>
    <dgm:cxn modelId="{46CCC41A-1BF2-46A3-B469-B499BE29AB2E}" srcId="{D4BF64C5-FC17-4B28-B754-8D043CB03F9C}" destId="{C7543685-92B8-4EC3-9C3F-3E834215F4CE}" srcOrd="1" destOrd="0" parTransId="{490381F4-B8B7-4255-89ED-CEDC7EE4A41B}" sibTransId="{E807198E-7C1F-47BE-B060-D07399A9D09D}"/>
    <dgm:cxn modelId="{572E84A6-F512-480E-98E3-4178A04C344B}" srcId="{1A17B846-3BC3-4FAD-879D-965AF58E78FD}" destId="{52396875-494D-4885-B303-F06F915DBFD3}" srcOrd="2" destOrd="0" parTransId="{2DFCDFA3-1862-4E93-B877-4AC925AB3058}" sibTransId="{9C35ECC1-B9C4-4A85-896E-5FC2313911A0}"/>
    <dgm:cxn modelId="{31409E45-EAC7-49F7-96F2-D2E7E6882CE3}" srcId="{D4BF64C5-FC17-4B28-B754-8D043CB03F9C}" destId="{F50D3D6E-B712-4680-9C78-87BBCF5D27F4}" srcOrd="0" destOrd="0" parTransId="{1255EAF8-13F9-4F28-AD3E-08F885F6FA78}" sibTransId="{B0C61E6C-0162-428B-977B-9FA097AB4EB5}"/>
    <dgm:cxn modelId="{4EFC9C8A-904B-4500-A9A2-3BF3115AA607}" type="presOf" srcId="{386CA208-CEF9-4DD5-A261-AF61C3975744}" destId="{915862EE-551B-44C0-A460-84A4AB808049}" srcOrd="0" destOrd="2" presId="urn:microsoft.com/office/officeart/2005/8/layout/vList5"/>
    <dgm:cxn modelId="{11F2A328-2075-4536-8FCC-2A539A9C3D81}" type="presOf" srcId="{9647DED0-9DB2-46AD-B68D-1EC566576A7A}" destId="{A3685D86-A37B-4A9A-96A7-BECEAA420949}" srcOrd="0" destOrd="0" presId="urn:microsoft.com/office/officeart/2005/8/layout/vList5"/>
    <dgm:cxn modelId="{03AEDE77-4A00-4C8B-A0A9-83D3E0786225}" srcId="{D4BF64C5-FC17-4B28-B754-8D043CB03F9C}" destId="{9B361CE8-3F42-41B1-BAAF-41AEABCB3BEF}" srcOrd="2" destOrd="0" parTransId="{66556109-BA1F-4092-BB3C-94ABDC477466}" sibTransId="{764C16C5-2E82-416A-B074-4AEFCCD9175D}"/>
    <dgm:cxn modelId="{404BF8AE-6EEF-4271-B65A-B26D1942848B}" srcId="{1A17B846-3BC3-4FAD-879D-965AF58E78FD}" destId="{4A9FB869-C128-40B4-BCD8-CA20E37DA090}" srcOrd="0" destOrd="0" parTransId="{99F0F716-ADC9-47C3-BE0C-789F3B7AFF6C}" sibTransId="{EBA5AD02-910B-4E02-B0D0-56DC163B4024}"/>
    <dgm:cxn modelId="{FC75B66C-7EB0-49F9-BF46-6059008159CB}" srcId="{13085CB5-2361-4112-9056-33CC0EADD265}" destId="{66B84E76-061C-4520-AB3F-A1ED7CC303E2}" srcOrd="3" destOrd="0" parTransId="{5830F7B5-C580-4401-977C-35813934E9FF}" sibTransId="{5255495E-E5CE-465F-8D83-AD7AAD393568}"/>
    <dgm:cxn modelId="{81C221FD-7404-4C7E-A52D-B9003CB1D3FD}" type="presOf" srcId="{52396875-494D-4885-B303-F06F915DBFD3}" destId="{8EE8C77C-8AE6-4936-ACA3-4F53EAB13FB6}" srcOrd="0" destOrd="2" presId="urn:microsoft.com/office/officeart/2005/8/layout/vList5"/>
    <dgm:cxn modelId="{064557CA-7C55-4E42-A9AA-425D899C5D5E}" type="presOf" srcId="{D4BF64C5-FC17-4B28-B754-8D043CB03F9C}" destId="{A1EC316B-5E12-4DD8-A29B-600711360DF5}" srcOrd="0" destOrd="0" presId="urn:microsoft.com/office/officeart/2005/8/layout/vList5"/>
    <dgm:cxn modelId="{F727BC3A-E73D-4DFD-9E3D-C4AECB3D79EA}" srcId="{9647DED0-9DB2-46AD-B68D-1EC566576A7A}" destId="{1A17B846-3BC3-4FAD-879D-965AF58E78FD}" srcOrd="0" destOrd="0" parTransId="{B2FBFE37-62E9-4B92-80FE-A42E78EDCFBF}" sibTransId="{93B734E1-9BD2-43B4-8325-2AA7E08568E9}"/>
    <dgm:cxn modelId="{6589FAB2-570F-4972-AFFC-DB4849B15E78}" type="presOf" srcId="{13085CB5-2361-4112-9056-33CC0EADD265}" destId="{14C8D561-6AA7-4917-B9F0-48B64CB0E0F1}" srcOrd="0" destOrd="0" presId="urn:microsoft.com/office/officeart/2005/8/layout/vList5"/>
    <dgm:cxn modelId="{57C9BFA9-6648-45A8-9B53-24D39D16DA00}" srcId="{9647DED0-9DB2-46AD-B68D-1EC566576A7A}" destId="{D4BF64C5-FC17-4B28-B754-8D043CB03F9C}" srcOrd="2" destOrd="0" parTransId="{AF69EB59-1D3B-45C2-8C13-4B7F9407B0AF}" sibTransId="{87F39BBB-DCEE-475D-A920-5669FC00961B}"/>
    <dgm:cxn modelId="{68D3268C-FC09-44BC-83DC-B0483DBF1ED5}" type="presOf" srcId="{66B84E76-061C-4520-AB3F-A1ED7CC303E2}" destId="{915862EE-551B-44C0-A460-84A4AB808049}" srcOrd="0" destOrd="3" presId="urn:microsoft.com/office/officeart/2005/8/layout/vList5"/>
    <dgm:cxn modelId="{0D25AC44-BF34-4BC4-BFFF-8071D07242E6}" type="presOf" srcId="{15D98FEF-1D2C-4C75-8758-D81D97A06175}" destId="{915862EE-551B-44C0-A460-84A4AB808049}" srcOrd="0" destOrd="0" presId="urn:microsoft.com/office/officeart/2005/8/layout/vList5"/>
    <dgm:cxn modelId="{6943BA59-D487-4CCF-81B9-D69A8BDA136D}" srcId="{13085CB5-2361-4112-9056-33CC0EADD265}" destId="{15D98FEF-1D2C-4C75-8758-D81D97A06175}" srcOrd="0" destOrd="0" parTransId="{BA5B4996-8B9B-4CA2-94EF-BF5C8100FEC9}" sibTransId="{BEA4FC66-44F2-4526-B86F-C017A5F44D70}"/>
    <dgm:cxn modelId="{57546FD0-E273-400F-9C1C-A5E112BF60C3}" srcId="{1A17B846-3BC3-4FAD-879D-965AF58E78FD}" destId="{63F35F0D-E09B-4CC0-BFC2-B5D3484522B1}" srcOrd="1" destOrd="0" parTransId="{D7C2728E-55D5-4364-A3B4-A7492288F897}" sibTransId="{9361F24D-4D36-427F-8A07-CAA92D783CDE}"/>
    <dgm:cxn modelId="{AF70D3ED-5290-4EFB-95AC-FCB4803FA6AA}" type="presParOf" srcId="{A3685D86-A37B-4A9A-96A7-BECEAA420949}" destId="{DDCEADFA-E63F-4F79-8C39-29EFA154F24F}" srcOrd="0" destOrd="0" presId="urn:microsoft.com/office/officeart/2005/8/layout/vList5"/>
    <dgm:cxn modelId="{9B37C415-5EE5-4ED9-ADD5-E8B2B913440C}" type="presParOf" srcId="{DDCEADFA-E63F-4F79-8C39-29EFA154F24F}" destId="{7CDB721F-71AC-44CF-8581-BC6DCD5F55A2}" srcOrd="0" destOrd="0" presId="urn:microsoft.com/office/officeart/2005/8/layout/vList5"/>
    <dgm:cxn modelId="{DD186DFF-AB00-44F1-94A0-2EC21B927E07}" type="presParOf" srcId="{DDCEADFA-E63F-4F79-8C39-29EFA154F24F}" destId="{8EE8C77C-8AE6-4936-ACA3-4F53EAB13FB6}" srcOrd="1" destOrd="0" presId="urn:microsoft.com/office/officeart/2005/8/layout/vList5"/>
    <dgm:cxn modelId="{0AE88B8E-8648-49D2-8711-F4394F950219}" type="presParOf" srcId="{A3685D86-A37B-4A9A-96A7-BECEAA420949}" destId="{FC97561E-480D-4AEB-BC88-6D60DC000C3C}" srcOrd="1" destOrd="0" presId="urn:microsoft.com/office/officeart/2005/8/layout/vList5"/>
    <dgm:cxn modelId="{0E92CD34-92EA-4CFD-8533-0496E2D7433D}" type="presParOf" srcId="{A3685D86-A37B-4A9A-96A7-BECEAA420949}" destId="{763A74EA-5C48-4296-BE91-4AC04D011517}" srcOrd="2" destOrd="0" presId="urn:microsoft.com/office/officeart/2005/8/layout/vList5"/>
    <dgm:cxn modelId="{E42A6EC7-03F8-4967-BA67-331821F090E9}" type="presParOf" srcId="{763A74EA-5C48-4296-BE91-4AC04D011517}" destId="{14C8D561-6AA7-4917-B9F0-48B64CB0E0F1}" srcOrd="0" destOrd="0" presId="urn:microsoft.com/office/officeart/2005/8/layout/vList5"/>
    <dgm:cxn modelId="{C4B5EC98-8695-4A1F-8C2C-1C80BF8DA305}" type="presParOf" srcId="{763A74EA-5C48-4296-BE91-4AC04D011517}" destId="{915862EE-551B-44C0-A460-84A4AB808049}" srcOrd="1" destOrd="0" presId="urn:microsoft.com/office/officeart/2005/8/layout/vList5"/>
    <dgm:cxn modelId="{40B66CCA-4055-47FA-9520-E035A4AE32F5}" type="presParOf" srcId="{A3685D86-A37B-4A9A-96A7-BECEAA420949}" destId="{7462BA26-617F-407F-806C-6E6B5BDD590C}" srcOrd="3" destOrd="0" presId="urn:microsoft.com/office/officeart/2005/8/layout/vList5"/>
    <dgm:cxn modelId="{5D301DC1-4C62-46C8-A251-B42CA327144C}" type="presParOf" srcId="{A3685D86-A37B-4A9A-96A7-BECEAA420949}" destId="{89761164-C0D1-4C50-B751-5BFA5BAE2ADE}" srcOrd="4" destOrd="0" presId="urn:microsoft.com/office/officeart/2005/8/layout/vList5"/>
    <dgm:cxn modelId="{0ADE9001-AA1C-48EB-84D8-109445BC45DE}" type="presParOf" srcId="{89761164-C0D1-4C50-B751-5BFA5BAE2ADE}" destId="{A1EC316B-5E12-4DD8-A29B-600711360DF5}" srcOrd="0" destOrd="0" presId="urn:microsoft.com/office/officeart/2005/8/layout/vList5"/>
    <dgm:cxn modelId="{2B1C7F2C-E320-4312-8A10-1765BBF0C223}" type="presParOf" srcId="{89761164-C0D1-4C50-B751-5BFA5BAE2ADE}" destId="{971967B6-5FD2-4968-AD10-12F11315119E}" srcOrd="1" destOrd="0" presId="urn:microsoft.com/office/officeart/2005/8/layout/vList5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47DED0-9DB2-46AD-B68D-1EC566576A7A}" type="doc">
      <dgm:prSet loTypeId="urn:microsoft.com/office/officeart/2005/8/layout/vList5" loCatId="list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1A17B846-3BC3-4FAD-879D-965AF58E78F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Обеспечение бюджетной стабильности и устойчивости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B2FBFE37-62E9-4B92-80FE-A42E78EDCFBF}" type="parTrans" cxnId="{F727BC3A-E73D-4DFD-9E3D-C4AECB3D79EA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3B734E1-9BD2-43B4-8325-2AA7E08568E9}" type="sibTrans" cxnId="{F727BC3A-E73D-4DFD-9E3D-C4AECB3D79EA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A9FB869-C128-40B4-BCD8-CA20E37DA090}">
      <dgm:prSet phldrT="[Текст]" custT="1"/>
      <dgm:spPr/>
      <dgm:t>
        <a:bodyPr/>
        <a:lstStyle/>
        <a:p>
          <a:pPr algn="just">
            <a:lnSpc>
              <a:spcPct val="90000"/>
            </a:lnSpc>
            <a:spcAft>
              <a:spcPts val="0"/>
            </a:spcAft>
          </a:pPr>
          <a:r>
            <a:rPr lang="ru-RU" sz="1200" b="1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включение в бюджет в первоочередном порядке расходов на финансирование действующих расходных обязательств;</a:t>
          </a:r>
          <a:endParaRPr lang="ru-RU" sz="12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9F0F716-ADC9-47C3-BE0C-789F3B7AFF6C}" type="parTrans" cxnId="{404BF8AE-6EEF-4271-B65A-B26D1942848B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BA5AD02-910B-4E02-B0D0-56DC163B4024}" type="sibTrans" cxnId="{404BF8AE-6EEF-4271-B65A-B26D1942848B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3085CB5-2361-4112-9056-33CC0EADD265}">
      <dgm:prSet phldrT="[Текст]" custT="1"/>
      <dgm:spPr/>
      <dgm:t>
        <a:bodyPr/>
        <a:lstStyle/>
        <a:p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Повышение эффективности бюджетных расходов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6DF8A621-CBAA-4CB5-A824-F47B9854A7C3}" type="parTrans" cxnId="{CF893722-DABE-4B96-9C50-4BE8E110D33A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26BE0BA-0550-4514-8639-AB3502F53EF1}" type="sibTrans" cxnId="{CF893722-DABE-4B96-9C50-4BE8E110D33A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5D98FEF-1D2C-4C75-8758-D81D97A06175}">
      <dgm:prSet phldrT="[Текст]" custT="1"/>
      <dgm:spPr/>
      <dgm:t>
        <a:bodyPr/>
        <a:lstStyle/>
        <a:p>
          <a:pPr algn="just"/>
          <a:r>
            <a:rPr lang="ru-RU" sz="1200" b="1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направление средств в первоочередном порядке на социально значимые расходы;</a:t>
          </a:r>
          <a:endParaRPr lang="ru-RU" sz="12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A5B4996-8B9B-4CA2-94EF-BF5C8100FEC9}" type="parTrans" cxnId="{6943BA59-D487-4CCF-81B9-D69A8BDA136D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EA4FC66-44F2-4526-B86F-C017A5F44D70}" type="sibTrans" cxnId="{6943BA59-D487-4CCF-81B9-D69A8BDA136D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4BF64C5-FC17-4B28-B754-8D043CB03F9C}">
      <dgm:prSet phldrT="[Текст]" custT="1"/>
      <dgm:spPr/>
      <dgm:t>
        <a:bodyPr/>
        <a:lstStyle/>
        <a:p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Повышение прозрачности бюджета и бюджетного процесса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AF69EB59-1D3B-45C2-8C13-4B7F9407B0AF}" type="parTrans" cxnId="{57C9BFA9-6648-45A8-9B53-24D39D16DA00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7F39BBB-DCEE-475D-A920-5669FC00961B}" type="sibTrans" cxnId="{57C9BFA9-6648-45A8-9B53-24D39D16DA00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50D3D6E-B712-4680-9C78-87BBCF5D27F4}">
      <dgm:prSet phldrT="[Текст]" custT="1"/>
      <dgm:spPr/>
      <dgm:t>
        <a:bodyPr/>
        <a:lstStyle/>
        <a:p>
          <a:pPr algn="just"/>
          <a:r>
            <a:rPr lang="ru-RU" sz="1200" b="1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повышение объема и регулярности обновления общедоступной информации о муниципальных финансах на официальном информационном сайте района, обеспечение публичности информации о плановых и фактических результатах деятельности района, опубликование на официальном сайте для размещения информации о государственных (муниципальных) учреждениях </a:t>
          </a:r>
          <a:r>
            <a:rPr lang="ru-RU" altLang="ko-KR" sz="1200" b="1" dirty="0" smtClean="0">
              <a:solidFill>
                <a:srgbClr val="3C4062"/>
              </a:solidFill>
              <a:latin typeface="Times New Roman" pitchFamily="18" charset="0"/>
              <a:ea typeface="맑은 고딕" pitchFamily="34" charset="-127"/>
              <a:cs typeface="Times New Roman" pitchFamily="18" charset="0"/>
            </a:rPr>
            <a:t>(bus.gov.ru)</a:t>
          </a:r>
          <a:r>
            <a:rPr lang="ru-RU" altLang="ko-KR" sz="1200" b="1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 информации о деятельности муниципальных учреждений района.</a:t>
          </a:r>
          <a:endParaRPr lang="ru-RU" sz="12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0C61E6C-0162-428B-977B-9FA097AB4EB5}" type="sibTrans" cxnId="{31409E45-EAC7-49F7-96F2-D2E7E6882CE3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55EAF8-13F9-4F28-AD3E-08F885F6FA78}" type="parTrans" cxnId="{31409E45-EAC7-49F7-96F2-D2E7E6882CE3}">
      <dgm:prSet/>
      <dgm:spPr/>
      <dgm:t>
        <a:bodyPr/>
        <a:lstStyle/>
        <a:p>
          <a:endParaRPr lang="ru-RU" sz="1600" b="1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0BBF5A-CDE1-46C8-9EDE-44D7632E3C6A}">
      <dgm:prSet custT="1"/>
      <dgm:spPr/>
      <dgm:t>
        <a:bodyPr/>
        <a:lstStyle/>
        <a:p>
          <a:pPr algn="just"/>
          <a:r>
            <a:rPr lang="ru-RU" sz="1200" b="1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принятие решений об увеличении действующих расходных обязательств, об установлении новых расходных обязательств только при наличии соответствующих источников дополнительных поступлений в бюджет, при сокращении бюджетных ассигнований по отдельным статьям расходов бюджета;</a:t>
          </a:r>
          <a:r>
            <a:rPr lang="ru-RU" sz="1200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200" b="1" dirty="0">
            <a:solidFill>
              <a:srgbClr val="3C4062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923365-D0C9-4F8D-989B-089BFFF4CDAD}" type="parTrans" cxnId="{A5DDB48C-413A-451E-97BF-AC9B9C3F5323}">
      <dgm:prSet/>
      <dgm:spPr/>
      <dgm:t>
        <a:bodyPr/>
        <a:lstStyle/>
        <a:p>
          <a:endParaRPr lang="ru-RU"/>
        </a:p>
      </dgm:t>
    </dgm:pt>
    <dgm:pt modelId="{BF36840C-63E6-4F3E-927B-54E11C629F95}" type="sibTrans" cxnId="{A5DDB48C-413A-451E-97BF-AC9B9C3F5323}">
      <dgm:prSet/>
      <dgm:spPr/>
      <dgm:t>
        <a:bodyPr/>
        <a:lstStyle/>
        <a:p>
          <a:endParaRPr lang="ru-RU"/>
        </a:p>
      </dgm:t>
    </dgm:pt>
    <dgm:pt modelId="{5B5C7605-4791-4C59-A066-D632DCBD5AE2}">
      <dgm:prSet custT="1"/>
      <dgm:spPr/>
      <dgm:t>
        <a:bodyPr/>
        <a:lstStyle/>
        <a:p>
          <a:pPr algn="just"/>
          <a:r>
            <a:rPr lang="ru-RU" sz="1200" b="1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последовательное снижение дефицита бюджета района.</a:t>
          </a:r>
          <a:endParaRPr lang="ru-RU" sz="1200" b="1" dirty="0">
            <a:solidFill>
              <a:srgbClr val="3C4062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70700F-EEC6-469C-A35F-5CC44C774FFB}" type="parTrans" cxnId="{491A5D62-34AA-4DAD-ABCB-BBF24A737282}">
      <dgm:prSet/>
      <dgm:spPr/>
      <dgm:t>
        <a:bodyPr/>
        <a:lstStyle/>
        <a:p>
          <a:endParaRPr lang="ru-RU"/>
        </a:p>
      </dgm:t>
    </dgm:pt>
    <dgm:pt modelId="{6E5871CF-6E9F-4AD5-9BB6-E99CB7B17CB3}" type="sibTrans" cxnId="{491A5D62-34AA-4DAD-ABCB-BBF24A737282}">
      <dgm:prSet/>
      <dgm:spPr/>
      <dgm:t>
        <a:bodyPr/>
        <a:lstStyle/>
        <a:p>
          <a:endParaRPr lang="ru-RU"/>
        </a:p>
      </dgm:t>
    </dgm:pt>
    <dgm:pt modelId="{0F1DE047-650C-4C78-8272-DCA56AFDCEBB}">
      <dgm:prSet custT="1"/>
      <dgm:spPr/>
      <dgm:t>
        <a:bodyPr/>
        <a:lstStyle/>
        <a:p>
          <a:pPr algn="just"/>
          <a:r>
            <a:rPr lang="ru-RU" sz="1200" b="1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сокращение доли неэффективных расходов, не влияющих на достижение целевых показателей муниципальных программ района, а также за счет проведения структурных изменений сети муниципальных учреждений;</a:t>
          </a:r>
          <a:r>
            <a:rPr lang="ru-RU" sz="1200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200" b="1" dirty="0">
            <a:solidFill>
              <a:srgbClr val="3C4062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5DCF57-D96D-49BB-A902-FAE5CE8C2D88}" type="parTrans" cxnId="{6D29E414-7555-4285-BDBF-490CD9787DD7}">
      <dgm:prSet/>
      <dgm:spPr/>
      <dgm:t>
        <a:bodyPr/>
        <a:lstStyle/>
        <a:p>
          <a:endParaRPr lang="ru-RU"/>
        </a:p>
      </dgm:t>
    </dgm:pt>
    <dgm:pt modelId="{B99FDC79-4787-4472-8EB1-95B659BB6258}" type="sibTrans" cxnId="{6D29E414-7555-4285-BDBF-490CD9787DD7}">
      <dgm:prSet/>
      <dgm:spPr/>
      <dgm:t>
        <a:bodyPr/>
        <a:lstStyle/>
        <a:p>
          <a:endParaRPr lang="ru-RU"/>
        </a:p>
      </dgm:t>
    </dgm:pt>
    <dgm:pt modelId="{74EC200C-F48B-4406-A941-0AE06388B8E7}">
      <dgm:prSet custT="1"/>
      <dgm:spPr/>
      <dgm:t>
        <a:bodyPr/>
        <a:lstStyle/>
        <a:p>
          <a:pPr algn="just"/>
          <a:r>
            <a:rPr lang="ru-RU" sz="1200" b="1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привлечение средств областного бюджета на условиях софинансирования расходов;</a:t>
          </a:r>
          <a:endParaRPr lang="ru-RU" sz="1200" b="1" dirty="0">
            <a:solidFill>
              <a:srgbClr val="3C4062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6265D6-0BB9-4B35-8692-E094027D1423}" type="parTrans" cxnId="{B7FB5053-677A-4481-85A8-06C3B4DED2A1}">
      <dgm:prSet/>
      <dgm:spPr/>
      <dgm:t>
        <a:bodyPr/>
        <a:lstStyle/>
        <a:p>
          <a:endParaRPr lang="ru-RU"/>
        </a:p>
      </dgm:t>
    </dgm:pt>
    <dgm:pt modelId="{6B81C79F-B6DD-42C2-BC61-FDDEBDD2FE10}" type="sibTrans" cxnId="{B7FB5053-677A-4481-85A8-06C3B4DED2A1}">
      <dgm:prSet/>
      <dgm:spPr/>
      <dgm:t>
        <a:bodyPr/>
        <a:lstStyle/>
        <a:p>
          <a:endParaRPr lang="ru-RU"/>
        </a:p>
      </dgm:t>
    </dgm:pt>
    <dgm:pt modelId="{619F3EFE-8C26-4DC1-8859-1CAB7880A296}">
      <dgm:prSet custT="1"/>
      <dgm:spPr/>
      <dgm:t>
        <a:bodyPr/>
        <a:lstStyle/>
        <a:p>
          <a:pPr algn="just"/>
          <a:r>
            <a:rPr lang="ru-RU" sz="1200" b="1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усиление роли муниципального финансового контроля в управлении бюджетным процессом;</a:t>
          </a:r>
          <a:endParaRPr lang="ru-RU" sz="1200" b="1" dirty="0">
            <a:solidFill>
              <a:srgbClr val="3C4062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DD3EF2-C219-4F87-8E2F-2E753C2E9524}" type="parTrans" cxnId="{1EAB6B84-07A6-4FEB-A482-C7AFAA3757D3}">
      <dgm:prSet/>
      <dgm:spPr/>
      <dgm:t>
        <a:bodyPr/>
        <a:lstStyle/>
        <a:p>
          <a:endParaRPr lang="ru-RU"/>
        </a:p>
      </dgm:t>
    </dgm:pt>
    <dgm:pt modelId="{A56A9ED6-F7C2-4F74-BB45-E66B7187C4FA}" type="sibTrans" cxnId="{1EAB6B84-07A6-4FEB-A482-C7AFAA3757D3}">
      <dgm:prSet/>
      <dgm:spPr/>
      <dgm:t>
        <a:bodyPr/>
        <a:lstStyle/>
        <a:p>
          <a:endParaRPr lang="ru-RU"/>
        </a:p>
      </dgm:t>
    </dgm:pt>
    <dgm:pt modelId="{3C328A66-4C73-42C9-9148-33EFBFC9F2BE}">
      <dgm:prSet custT="1"/>
      <dgm:spPr/>
      <dgm:t>
        <a:bodyPr/>
        <a:lstStyle/>
        <a:p>
          <a:pPr algn="just"/>
          <a:r>
            <a:rPr lang="ru-RU" sz="1200" b="1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rPr>
            <a:t>недопущение увеличения объема кредиторской задолженности.</a:t>
          </a:r>
          <a:endParaRPr lang="ru-RU" sz="1200" b="1" dirty="0">
            <a:solidFill>
              <a:srgbClr val="3C4062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18FA84-4293-4B16-A0DF-E9553E40730B}" type="parTrans" cxnId="{34A23F27-5F1B-40E4-A056-9E8BA9DC4414}">
      <dgm:prSet/>
      <dgm:spPr/>
      <dgm:t>
        <a:bodyPr/>
        <a:lstStyle/>
        <a:p>
          <a:endParaRPr lang="ru-RU"/>
        </a:p>
      </dgm:t>
    </dgm:pt>
    <dgm:pt modelId="{6992FE2A-1BE2-4972-85D1-570D4A7DBD5C}" type="sibTrans" cxnId="{34A23F27-5F1B-40E4-A056-9E8BA9DC4414}">
      <dgm:prSet/>
      <dgm:spPr/>
      <dgm:t>
        <a:bodyPr/>
        <a:lstStyle/>
        <a:p>
          <a:endParaRPr lang="ru-RU"/>
        </a:p>
      </dgm:t>
    </dgm:pt>
    <dgm:pt modelId="{A3685D86-A37B-4A9A-96A7-BECEAA420949}" type="pres">
      <dgm:prSet presAssocID="{9647DED0-9DB2-46AD-B68D-1EC566576A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CEADFA-E63F-4F79-8C39-29EFA154F24F}" type="pres">
      <dgm:prSet presAssocID="{1A17B846-3BC3-4FAD-879D-965AF58E78FD}" presName="linNode" presStyleCnt="0"/>
      <dgm:spPr/>
    </dgm:pt>
    <dgm:pt modelId="{7CDB721F-71AC-44CF-8581-BC6DCD5F55A2}" type="pres">
      <dgm:prSet presAssocID="{1A17B846-3BC3-4FAD-879D-965AF58E78FD}" presName="parentText" presStyleLbl="node1" presStyleIdx="0" presStyleCnt="3" custScaleX="89394" custScaleY="1104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8C77C-8AE6-4936-ACA3-4F53EAB13FB6}" type="pres">
      <dgm:prSet presAssocID="{1A17B846-3BC3-4FAD-879D-965AF58E78FD}" presName="descendantText" presStyleLbl="alignAccFollowNode1" presStyleIdx="0" presStyleCnt="3" custScaleX="109990" custScaleY="126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7561E-480D-4AEB-BC88-6D60DC000C3C}" type="pres">
      <dgm:prSet presAssocID="{93B734E1-9BD2-43B4-8325-2AA7E08568E9}" presName="sp" presStyleCnt="0"/>
      <dgm:spPr/>
    </dgm:pt>
    <dgm:pt modelId="{763A74EA-5C48-4296-BE91-4AC04D011517}" type="pres">
      <dgm:prSet presAssocID="{13085CB5-2361-4112-9056-33CC0EADD265}" presName="linNode" presStyleCnt="0"/>
      <dgm:spPr/>
    </dgm:pt>
    <dgm:pt modelId="{14C8D561-6AA7-4917-B9F0-48B64CB0E0F1}" type="pres">
      <dgm:prSet presAssocID="{13085CB5-2361-4112-9056-33CC0EADD265}" presName="parentText" presStyleLbl="node1" presStyleIdx="1" presStyleCnt="3" custScaleX="87374" custScaleY="973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862EE-551B-44C0-A460-84A4AB808049}" type="pres">
      <dgm:prSet presAssocID="{13085CB5-2361-4112-9056-33CC0EADD265}" presName="descendantText" presStyleLbl="alignAccFollowNode1" presStyleIdx="1" presStyleCnt="3" custScaleX="107102" custScaleY="131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2BA26-617F-407F-806C-6E6B5BDD590C}" type="pres">
      <dgm:prSet presAssocID="{D26BE0BA-0550-4514-8639-AB3502F53EF1}" presName="sp" presStyleCnt="0"/>
      <dgm:spPr/>
    </dgm:pt>
    <dgm:pt modelId="{89761164-C0D1-4C50-B751-5BFA5BAE2ADE}" type="pres">
      <dgm:prSet presAssocID="{D4BF64C5-FC17-4B28-B754-8D043CB03F9C}" presName="linNode" presStyleCnt="0"/>
      <dgm:spPr/>
    </dgm:pt>
    <dgm:pt modelId="{A1EC316B-5E12-4DD8-A29B-600711360DF5}" type="pres">
      <dgm:prSet presAssocID="{D4BF64C5-FC17-4B28-B754-8D043CB03F9C}" presName="parentText" presStyleLbl="node1" presStyleIdx="2" presStyleCnt="3" custScaleX="87374" custScaleY="849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967B6-5FD2-4968-AD10-12F11315119E}" type="pres">
      <dgm:prSet presAssocID="{D4BF64C5-FC17-4B28-B754-8D043CB03F9C}" presName="descendantText" presStyleLbl="alignAccFollowNode1" presStyleIdx="2" presStyleCnt="3" custScaleX="107207" custScaleY="96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4AE51B-BFD0-4A49-BB77-649D97D4E2E8}" type="presOf" srcId="{D4BF64C5-FC17-4B28-B754-8D043CB03F9C}" destId="{A1EC316B-5E12-4DD8-A29B-600711360DF5}" srcOrd="0" destOrd="0" presId="urn:microsoft.com/office/officeart/2005/8/layout/vList5"/>
    <dgm:cxn modelId="{0AE227B7-D46B-4122-B6B5-D11F88ACCFFA}" type="presOf" srcId="{1A17B846-3BC3-4FAD-879D-965AF58E78FD}" destId="{7CDB721F-71AC-44CF-8581-BC6DCD5F55A2}" srcOrd="0" destOrd="0" presId="urn:microsoft.com/office/officeart/2005/8/layout/vList5"/>
    <dgm:cxn modelId="{1EAB6B84-07A6-4FEB-A482-C7AFAA3757D3}" srcId="{13085CB5-2361-4112-9056-33CC0EADD265}" destId="{619F3EFE-8C26-4DC1-8859-1CAB7880A296}" srcOrd="3" destOrd="0" parTransId="{E2DD3EF2-C219-4F87-8E2F-2E753C2E9524}" sibTransId="{A56A9ED6-F7C2-4F74-BB45-E66B7187C4FA}"/>
    <dgm:cxn modelId="{9F7480F3-E463-4F76-8602-52C2014AC09C}" type="presOf" srcId="{15D98FEF-1D2C-4C75-8758-D81D97A06175}" destId="{915862EE-551B-44C0-A460-84A4AB808049}" srcOrd="0" destOrd="0" presId="urn:microsoft.com/office/officeart/2005/8/layout/vList5"/>
    <dgm:cxn modelId="{B7FB5053-677A-4481-85A8-06C3B4DED2A1}" srcId="{13085CB5-2361-4112-9056-33CC0EADD265}" destId="{74EC200C-F48B-4406-A941-0AE06388B8E7}" srcOrd="2" destOrd="0" parTransId="{E36265D6-0BB9-4B35-8692-E094027D1423}" sibTransId="{6B81C79F-B6DD-42C2-BC61-FDDEBDD2FE10}"/>
    <dgm:cxn modelId="{A55DC5C8-10FA-4190-9D29-E6124ABBC379}" type="presOf" srcId="{619F3EFE-8C26-4DC1-8859-1CAB7880A296}" destId="{915862EE-551B-44C0-A460-84A4AB808049}" srcOrd="0" destOrd="3" presId="urn:microsoft.com/office/officeart/2005/8/layout/vList5"/>
    <dgm:cxn modelId="{CF893722-DABE-4B96-9C50-4BE8E110D33A}" srcId="{9647DED0-9DB2-46AD-B68D-1EC566576A7A}" destId="{13085CB5-2361-4112-9056-33CC0EADD265}" srcOrd="1" destOrd="0" parTransId="{6DF8A621-CBAA-4CB5-A824-F47B9854A7C3}" sibTransId="{D26BE0BA-0550-4514-8639-AB3502F53EF1}"/>
    <dgm:cxn modelId="{40295098-E69C-406E-A1B9-F6E70F5818AC}" type="presOf" srcId="{580BBF5A-CDE1-46C8-9EDE-44D7632E3C6A}" destId="{8EE8C77C-8AE6-4936-ACA3-4F53EAB13FB6}" srcOrd="0" destOrd="1" presId="urn:microsoft.com/office/officeart/2005/8/layout/vList5"/>
    <dgm:cxn modelId="{76436CDD-AD73-4F40-B44D-6AB31A1C0C9C}" type="presOf" srcId="{4A9FB869-C128-40B4-BCD8-CA20E37DA090}" destId="{8EE8C77C-8AE6-4936-ACA3-4F53EAB13FB6}" srcOrd="0" destOrd="0" presId="urn:microsoft.com/office/officeart/2005/8/layout/vList5"/>
    <dgm:cxn modelId="{26063645-4378-47E7-9752-F22DAB1DC1A5}" type="presOf" srcId="{0F1DE047-650C-4C78-8272-DCA56AFDCEBB}" destId="{915862EE-551B-44C0-A460-84A4AB808049}" srcOrd="0" destOrd="1" presId="urn:microsoft.com/office/officeart/2005/8/layout/vList5"/>
    <dgm:cxn modelId="{F2324396-7CD6-46B0-8E74-7E99895F648A}" type="presOf" srcId="{F50D3D6E-B712-4680-9C78-87BBCF5D27F4}" destId="{971967B6-5FD2-4968-AD10-12F11315119E}" srcOrd="0" destOrd="0" presId="urn:microsoft.com/office/officeart/2005/8/layout/vList5"/>
    <dgm:cxn modelId="{31409E45-EAC7-49F7-96F2-D2E7E6882CE3}" srcId="{D4BF64C5-FC17-4B28-B754-8D043CB03F9C}" destId="{F50D3D6E-B712-4680-9C78-87BBCF5D27F4}" srcOrd="0" destOrd="0" parTransId="{1255EAF8-13F9-4F28-AD3E-08F885F6FA78}" sibTransId="{B0C61E6C-0162-428B-977B-9FA097AB4EB5}"/>
    <dgm:cxn modelId="{A32E62C4-9AA2-4808-81DA-4E3977A46401}" type="presOf" srcId="{13085CB5-2361-4112-9056-33CC0EADD265}" destId="{14C8D561-6AA7-4917-B9F0-48B64CB0E0F1}" srcOrd="0" destOrd="0" presId="urn:microsoft.com/office/officeart/2005/8/layout/vList5"/>
    <dgm:cxn modelId="{F0D064FC-56BF-4769-B948-B32F7F52191F}" type="presOf" srcId="{9647DED0-9DB2-46AD-B68D-1EC566576A7A}" destId="{A3685D86-A37B-4A9A-96A7-BECEAA420949}" srcOrd="0" destOrd="0" presId="urn:microsoft.com/office/officeart/2005/8/layout/vList5"/>
    <dgm:cxn modelId="{12B995CA-2D92-4B3E-A0C2-BF4C12A9A7DD}" type="presOf" srcId="{5B5C7605-4791-4C59-A066-D632DCBD5AE2}" destId="{8EE8C77C-8AE6-4936-ACA3-4F53EAB13FB6}" srcOrd="0" destOrd="2" presId="urn:microsoft.com/office/officeart/2005/8/layout/vList5"/>
    <dgm:cxn modelId="{404BF8AE-6EEF-4271-B65A-B26D1942848B}" srcId="{1A17B846-3BC3-4FAD-879D-965AF58E78FD}" destId="{4A9FB869-C128-40B4-BCD8-CA20E37DA090}" srcOrd="0" destOrd="0" parTransId="{99F0F716-ADC9-47C3-BE0C-789F3B7AFF6C}" sibTransId="{EBA5AD02-910B-4E02-B0D0-56DC163B4024}"/>
    <dgm:cxn modelId="{6D29E414-7555-4285-BDBF-490CD9787DD7}" srcId="{13085CB5-2361-4112-9056-33CC0EADD265}" destId="{0F1DE047-650C-4C78-8272-DCA56AFDCEBB}" srcOrd="1" destOrd="0" parTransId="{C85DCF57-D96D-49BB-A902-FAE5CE8C2D88}" sibTransId="{B99FDC79-4787-4472-8EB1-95B659BB6258}"/>
    <dgm:cxn modelId="{34A23F27-5F1B-40E4-A056-9E8BA9DC4414}" srcId="{13085CB5-2361-4112-9056-33CC0EADD265}" destId="{3C328A66-4C73-42C9-9148-33EFBFC9F2BE}" srcOrd="4" destOrd="0" parTransId="{6C18FA84-4293-4B16-A0DF-E9553E40730B}" sibTransId="{6992FE2A-1BE2-4972-85D1-570D4A7DBD5C}"/>
    <dgm:cxn modelId="{A5DDB48C-413A-451E-97BF-AC9B9C3F5323}" srcId="{1A17B846-3BC3-4FAD-879D-965AF58E78FD}" destId="{580BBF5A-CDE1-46C8-9EDE-44D7632E3C6A}" srcOrd="1" destOrd="0" parTransId="{90923365-D0C9-4F8D-989B-089BFFF4CDAD}" sibTransId="{BF36840C-63E6-4F3E-927B-54E11C629F95}"/>
    <dgm:cxn modelId="{F727BC3A-E73D-4DFD-9E3D-C4AECB3D79EA}" srcId="{9647DED0-9DB2-46AD-B68D-1EC566576A7A}" destId="{1A17B846-3BC3-4FAD-879D-965AF58E78FD}" srcOrd="0" destOrd="0" parTransId="{B2FBFE37-62E9-4B92-80FE-A42E78EDCFBF}" sibTransId="{93B734E1-9BD2-43B4-8325-2AA7E08568E9}"/>
    <dgm:cxn modelId="{704F8527-E9D0-4196-BF24-DB882862E14D}" type="presOf" srcId="{74EC200C-F48B-4406-A941-0AE06388B8E7}" destId="{915862EE-551B-44C0-A460-84A4AB808049}" srcOrd="0" destOrd="2" presId="urn:microsoft.com/office/officeart/2005/8/layout/vList5"/>
    <dgm:cxn modelId="{5C3C63DE-9EA0-414F-AA46-47C430E76E76}" type="presOf" srcId="{3C328A66-4C73-42C9-9148-33EFBFC9F2BE}" destId="{915862EE-551B-44C0-A460-84A4AB808049}" srcOrd="0" destOrd="4" presId="urn:microsoft.com/office/officeart/2005/8/layout/vList5"/>
    <dgm:cxn modelId="{57C9BFA9-6648-45A8-9B53-24D39D16DA00}" srcId="{9647DED0-9DB2-46AD-B68D-1EC566576A7A}" destId="{D4BF64C5-FC17-4B28-B754-8D043CB03F9C}" srcOrd="2" destOrd="0" parTransId="{AF69EB59-1D3B-45C2-8C13-4B7F9407B0AF}" sibTransId="{87F39BBB-DCEE-475D-A920-5669FC00961B}"/>
    <dgm:cxn modelId="{6943BA59-D487-4CCF-81B9-D69A8BDA136D}" srcId="{13085CB5-2361-4112-9056-33CC0EADD265}" destId="{15D98FEF-1D2C-4C75-8758-D81D97A06175}" srcOrd="0" destOrd="0" parTransId="{BA5B4996-8B9B-4CA2-94EF-BF5C8100FEC9}" sibTransId="{BEA4FC66-44F2-4526-B86F-C017A5F44D70}"/>
    <dgm:cxn modelId="{491A5D62-34AA-4DAD-ABCB-BBF24A737282}" srcId="{1A17B846-3BC3-4FAD-879D-965AF58E78FD}" destId="{5B5C7605-4791-4C59-A066-D632DCBD5AE2}" srcOrd="2" destOrd="0" parTransId="{C670700F-EEC6-469C-A35F-5CC44C774FFB}" sibTransId="{6E5871CF-6E9F-4AD5-9BB6-E99CB7B17CB3}"/>
    <dgm:cxn modelId="{EB1021F7-770D-46D2-9B8D-F1B087B379DE}" type="presParOf" srcId="{A3685D86-A37B-4A9A-96A7-BECEAA420949}" destId="{DDCEADFA-E63F-4F79-8C39-29EFA154F24F}" srcOrd="0" destOrd="0" presId="urn:microsoft.com/office/officeart/2005/8/layout/vList5"/>
    <dgm:cxn modelId="{F0FADF1F-E952-4A73-8D08-621D920F9A8C}" type="presParOf" srcId="{DDCEADFA-E63F-4F79-8C39-29EFA154F24F}" destId="{7CDB721F-71AC-44CF-8581-BC6DCD5F55A2}" srcOrd="0" destOrd="0" presId="urn:microsoft.com/office/officeart/2005/8/layout/vList5"/>
    <dgm:cxn modelId="{29594609-4516-42E4-8649-1B4D368236B6}" type="presParOf" srcId="{DDCEADFA-E63F-4F79-8C39-29EFA154F24F}" destId="{8EE8C77C-8AE6-4936-ACA3-4F53EAB13FB6}" srcOrd="1" destOrd="0" presId="urn:microsoft.com/office/officeart/2005/8/layout/vList5"/>
    <dgm:cxn modelId="{349E4945-51A3-4647-B514-4FE24FDC0FC3}" type="presParOf" srcId="{A3685D86-A37B-4A9A-96A7-BECEAA420949}" destId="{FC97561E-480D-4AEB-BC88-6D60DC000C3C}" srcOrd="1" destOrd="0" presId="urn:microsoft.com/office/officeart/2005/8/layout/vList5"/>
    <dgm:cxn modelId="{83A37B21-82AF-42EB-A7F9-64628AF8975E}" type="presParOf" srcId="{A3685D86-A37B-4A9A-96A7-BECEAA420949}" destId="{763A74EA-5C48-4296-BE91-4AC04D011517}" srcOrd="2" destOrd="0" presId="urn:microsoft.com/office/officeart/2005/8/layout/vList5"/>
    <dgm:cxn modelId="{A627669B-97FF-4296-AA18-B69087E00A02}" type="presParOf" srcId="{763A74EA-5C48-4296-BE91-4AC04D011517}" destId="{14C8D561-6AA7-4917-B9F0-48B64CB0E0F1}" srcOrd="0" destOrd="0" presId="urn:microsoft.com/office/officeart/2005/8/layout/vList5"/>
    <dgm:cxn modelId="{6CFF4DB9-2861-4856-886A-0C67C5A8F9D9}" type="presParOf" srcId="{763A74EA-5C48-4296-BE91-4AC04D011517}" destId="{915862EE-551B-44C0-A460-84A4AB808049}" srcOrd="1" destOrd="0" presId="urn:microsoft.com/office/officeart/2005/8/layout/vList5"/>
    <dgm:cxn modelId="{855E0D09-A609-474F-8B4B-7CA8128757A9}" type="presParOf" srcId="{A3685D86-A37B-4A9A-96A7-BECEAA420949}" destId="{7462BA26-617F-407F-806C-6E6B5BDD590C}" srcOrd="3" destOrd="0" presId="urn:microsoft.com/office/officeart/2005/8/layout/vList5"/>
    <dgm:cxn modelId="{142D3F5A-247D-48E1-B5A0-5EA4E3965E73}" type="presParOf" srcId="{A3685D86-A37B-4A9A-96A7-BECEAA420949}" destId="{89761164-C0D1-4C50-B751-5BFA5BAE2ADE}" srcOrd="4" destOrd="0" presId="urn:microsoft.com/office/officeart/2005/8/layout/vList5"/>
    <dgm:cxn modelId="{45D6A73C-45EA-4D67-8704-621C0058FD8F}" type="presParOf" srcId="{89761164-C0D1-4C50-B751-5BFA5BAE2ADE}" destId="{A1EC316B-5E12-4DD8-A29B-600711360DF5}" srcOrd="0" destOrd="0" presId="urn:microsoft.com/office/officeart/2005/8/layout/vList5"/>
    <dgm:cxn modelId="{DA90064E-9065-480A-A370-CC580B3B734E}" type="presParOf" srcId="{89761164-C0D1-4C50-B751-5BFA5BAE2ADE}" destId="{971967B6-5FD2-4968-AD10-12F11315119E}" srcOrd="1" destOrd="0" presId="urn:microsoft.com/office/officeart/2005/8/layout/vList5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B562A0-AC4B-49BC-A0FF-51D88D73DB14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</dgm:pt>
    <dgm:pt modelId="{5B9D31A5-E904-4FE7-B226-B5C65C5B649E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Безвозмездные поступления в бюджет района  представлены двумя направлениями </a:t>
          </a:r>
        </a:p>
      </dgm:t>
    </dgm:pt>
    <dgm:pt modelId="{FC6CB57E-6FBD-46F1-B411-FD8370FDD652}" type="parTrans" cxnId="{9C39B026-DAC1-4377-852B-3D5571717B9B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</a:endParaRPr>
        </a:p>
      </dgm:t>
    </dgm:pt>
    <dgm:pt modelId="{B7640223-3CB3-4418-BD8D-38213BFBB468}" type="sibTrans" cxnId="{9C39B026-DAC1-4377-852B-3D5571717B9B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</a:endParaRPr>
        </a:p>
      </dgm:t>
    </dgm:pt>
    <dgm:pt modelId="{FCCCDBBE-F909-4A08-8F27-9595B1BDA2F8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на выполнение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делегированных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полномочий</a:t>
          </a:r>
          <a:endParaRPr kumimoji="0" lang="ru-RU" sz="1600" b="1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1FB91B97-9CB6-46B3-A231-5D3BE48C3E0C}" type="parTrans" cxnId="{28D90184-F052-44CE-AADD-58C8C5AF8ED8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</a:endParaRPr>
        </a:p>
      </dgm:t>
    </dgm:pt>
    <dgm:pt modelId="{FAB9D195-A18A-41FA-8082-43DB365E3EA1}" type="sibTrans" cxnId="{28D90184-F052-44CE-AADD-58C8C5AF8ED8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</a:endParaRPr>
        </a:p>
      </dgm:t>
    </dgm:pt>
    <dgm:pt modelId="{EF865813-EF0F-4585-B76B-49E1B177F3A9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субвенции из областного бюджета (ОБ),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иные МБТ из бюджетов поселений (БП)</a:t>
          </a:r>
        </a:p>
      </dgm:t>
    </dgm:pt>
    <dgm:pt modelId="{48E2BDB2-284C-4098-A923-131325C47143}" type="parTrans" cxnId="{20BFB57A-26E4-4A0E-BAFE-696C7AEA7AEF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</a:endParaRPr>
        </a:p>
      </dgm:t>
    </dgm:pt>
    <dgm:pt modelId="{DC20B300-FED3-4AB5-A036-4D6B0B3E2FE8}" type="sibTrans" cxnId="{20BFB57A-26E4-4A0E-BAFE-696C7AEA7AEF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</a:endParaRPr>
        </a:p>
      </dgm:t>
    </dgm:pt>
    <dgm:pt modelId="{EAFF5329-775E-4B1A-97F4-C2C242DCB857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на софинансирование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выполнения полномочий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местного бюджета</a:t>
          </a:r>
          <a:endParaRPr kumimoji="0" lang="ru-RU" sz="1600" b="1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D0FB1E5B-B1CE-4354-8490-DA2F3807EEAD}" type="parTrans" cxnId="{85EEBDDB-8EFC-43B8-83E9-BFB32EEDCC69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</a:endParaRPr>
        </a:p>
      </dgm:t>
    </dgm:pt>
    <dgm:pt modelId="{FD5C5DAC-9349-4E4A-B1EA-52E6BD20F7C4}" type="sibTrans" cxnId="{85EEBDDB-8EFC-43B8-83E9-BFB32EEDCC69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</a:endParaRPr>
        </a:p>
      </dgm:t>
    </dgm:pt>
    <dgm:pt modelId="{54D73246-37E5-4BB7-85E8-F7E0BB4A408F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дотации,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субсидии,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прочие безвозмездные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поступления</a:t>
          </a:r>
        </a:p>
      </dgm:t>
    </dgm:pt>
    <dgm:pt modelId="{6AB02D42-ED8B-4782-BDD2-4B85339B9EBE}" type="parTrans" cxnId="{AFA56D13-88EE-4698-AEBF-E36350BDB93F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</a:endParaRPr>
        </a:p>
      </dgm:t>
    </dgm:pt>
    <dgm:pt modelId="{C2013888-F66F-406E-9B0A-EAFA16845E74}" type="sibTrans" cxnId="{AFA56D13-88EE-4698-AEBF-E36350BDB93F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</a:endParaRPr>
        </a:p>
      </dgm:t>
    </dgm:pt>
    <dgm:pt modelId="{06571C34-271F-4F37-A08C-A7DD79C658EC}" type="pres">
      <dgm:prSet presAssocID="{34B562A0-AC4B-49BC-A0FF-51D88D73DB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CE1ACF-47C6-411A-BE9C-E5EFC1499A0E}" type="pres">
      <dgm:prSet presAssocID="{5B9D31A5-E904-4FE7-B226-B5C65C5B649E}" presName="hierRoot1" presStyleCnt="0"/>
      <dgm:spPr/>
    </dgm:pt>
    <dgm:pt modelId="{C869ED6B-CD40-4B6B-9B29-6FF6BFCBED1C}" type="pres">
      <dgm:prSet presAssocID="{5B9D31A5-E904-4FE7-B226-B5C65C5B649E}" presName="composite" presStyleCnt="0"/>
      <dgm:spPr/>
    </dgm:pt>
    <dgm:pt modelId="{7FD35A79-8C8D-40CD-9485-0B29CF31C8EF}" type="pres">
      <dgm:prSet presAssocID="{5B9D31A5-E904-4FE7-B226-B5C65C5B649E}" presName="background" presStyleLbl="node0" presStyleIdx="0" presStyleCnt="1"/>
      <dgm:spPr>
        <a:solidFill>
          <a:schemeClr val="accent1">
            <a:lumMod val="7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</dgm:pt>
    <dgm:pt modelId="{6F028AC7-AA96-4C04-9BBD-3A6F61E47845}" type="pres">
      <dgm:prSet presAssocID="{5B9D31A5-E904-4FE7-B226-B5C65C5B649E}" presName="text" presStyleLbl="fgAcc0" presStyleIdx="0" presStyleCnt="1" custScaleX="1427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04ECCB-40B6-47E3-ADF8-A2729AEBEA34}" type="pres">
      <dgm:prSet presAssocID="{5B9D31A5-E904-4FE7-B226-B5C65C5B649E}" presName="hierChild2" presStyleCnt="0"/>
      <dgm:spPr/>
    </dgm:pt>
    <dgm:pt modelId="{CF717A7B-461A-4222-B591-0D4676BCD473}" type="pres">
      <dgm:prSet presAssocID="{1FB91B97-9CB6-46B3-A231-5D3BE48C3E0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D6CA661-578D-40BC-A2DC-9EB37C0E6FD2}" type="pres">
      <dgm:prSet presAssocID="{FCCCDBBE-F909-4A08-8F27-9595B1BDA2F8}" presName="hierRoot2" presStyleCnt="0"/>
      <dgm:spPr/>
    </dgm:pt>
    <dgm:pt modelId="{8D5E8AEF-76A9-460D-AD32-7A3F9F33F8A8}" type="pres">
      <dgm:prSet presAssocID="{FCCCDBBE-F909-4A08-8F27-9595B1BDA2F8}" presName="composite2" presStyleCnt="0"/>
      <dgm:spPr/>
    </dgm:pt>
    <dgm:pt modelId="{B9F3BB10-3DAC-4B34-9D4E-0A6B73050201}" type="pres">
      <dgm:prSet presAssocID="{FCCCDBBE-F909-4A08-8F27-9595B1BDA2F8}" presName="background2" presStyleLbl="node2" presStyleIdx="0" presStyleCnt="2"/>
      <dgm:spPr>
        <a:solidFill>
          <a:schemeClr val="accent1">
            <a:lumMod val="7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</dgm:pt>
    <dgm:pt modelId="{C8DC2EA8-69D6-4D24-9FD2-CC27855CA79F}" type="pres">
      <dgm:prSet presAssocID="{FCCCDBBE-F909-4A08-8F27-9595B1BDA2F8}" presName="text2" presStyleLbl="fgAcc2" presStyleIdx="0" presStyleCnt="2" custScaleX="140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A46B01-4250-43D7-936B-534197E9FFFC}" type="pres">
      <dgm:prSet presAssocID="{FCCCDBBE-F909-4A08-8F27-9595B1BDA2F8}" presName="hierChild3" presStyleCnt="0"/>
      <dgm:spPr/>
    </dgm:pt>
    <dgm:pt modelId="{3E8C4126-6909-4AA3-AFB6-59856B743ED4}" type="pres">
      <dgm:prSet presAssocID="{48E2BDB2-284C-4098-A923-131325C47143}" presName="Name17" presStyleLbl="parChTrans1D3" presStyleIdx="0" presStyleCnt="2"/>
      <dgm:spPr/>
      <dgm:t>
        <a:bodyPr/>
        <a:lstStyle/>
        <a:p>
          <a:endParaRPr lang="ru-RU"/>
        </a:p>
      </dgm:t>
    </dgm:pt>
    <dgm:pt modelId="{A332FD42-0FD1-4A7E-A0CF-99877E426138}" type="pres">
      <dgm:prSet presAssocID="{EF865813-EF0F-4585-B76B-49E1B177F3A9}" presName="hierRoot3" presStyleCnt="0"/>
      <dgm:spPr/>
    </dgm:pt>
    <dgm:pt modelId="{861DCC8C-C8C2-4151-BDF2-F3AE33E83BA8}" type="pres">
      <dgm:prSet presAssocID="{EF865813-EF0F-4585-B76B-49E1B177F3A9}" presName="composite3" presStyleCnt="0"/>
      <dgm:spPr/>
    </dgm:pt>
    <dgm:pt modelId="{C4AA5B2E-ECA2-4E6E-8B81-E72CF6191ACD}" type="pres">
      <dgm:prSet presAssocID="{EF865813-EF0F-4585-B76B-49E1B177F3A9}" presName="background3" presStyleLbl="node3" presStyleIdx="0" presStyleCnt="2"/>
      <dgm:spPr>
        <a:solidFill>
          <a:schemeClr val="accent1">
            <a:lumMod val="7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</dgm:pt>
    <dgm:pt modelId="{796ADB69-5071-4640-AC7A-D3EE19DAD484}" type="pres">
      <dgm:prSet presAssocID="{EF865813-EF0F-4585-B76B-49E1B177F3A9}" presName="text3" presStyleLbl="fgAcc3" presStyleIdx="0" presStyleCnt="2" custScaleX="1862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E867D9-C731-4522-9B03-977BC59EC96D}" type="pres">
      <dgm:prSet presAssocID="{EF865813-EF0F-4585-B76B-49E1B177F3A9}" presName="hierChild4" presStyleCnt="0"/>
      <dgm:spPr/>
    </dgm:pt>
    <dgm:pt modelId="{93CB1910-DC8A-420D-97A6-73B47CCBA72D}" type="pres">
      <dgm:prSet presAssocID="{D0FB1E5B-B1CE-4354-8490-DA2F3807EEAD}" presName="Name10" presStyleLbl="parChTrans1D2" presStyleIdx="1" presStyleCnt="2"/>
      <dgm:spPr/>
      <dgm:t>
        <a:bodyPr/>
        <a:lstStyle/>
        <a:p>
          <a:endParaRPr lang="ru-RU"/>
        </a:p>
      </dgm:t>
    </dgm:pt>
    <dgm:pt modelId="{8D5D1448-EAA8-4E90-B5E8-384324190650}" type="pres">
      <dgm:prSet presAssocID="{EAFF5329-775E-4B1A-97F4-C2C242DCB857}" presName="hierRoot2" presStyleCnt="0"/>
      <dgm:spPr/>
    </dgm:pt>
    <dgm:pt modelId="{24D4E1B0-6BCE-4611-A1E3-929A851E5D21}" type="pres">
      <dgm:prSet presAssocID="{EAFF5329-775E-4B1A-97F4-C2C242DCB857}" presName="composite2" presStyleCnt="0"/>
      <dgm:spPr/>
    </dgm:pt>
    <dgm:pt modelId="{DC69D374-D58D-4800-9229-37F90E408F54}" type="pres">
      <dgm:prSet presAssocID="{EAFF5329-775E-4B1A-97F4-C2C242DCB857}" presName="background2" presStyleLbl="node2" presStyleIdx="1" presStyleCnt="2"/>
      <dgm:spPr>
        <a:solidFill>
          <a:schemeClr val="accent1">
            <a:lumMod val="7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</dgm:pt>
    <dgm:pt modelId="{767CEF10-E1BE-4B59-B92E-F9A902EBA399}" type="pres">
      <dgm:prSet presAssocID="{EAFF5329-775E-4B1A-97F4-C2C242DCB857}" presName="text2" presStyleLbl="fgAcc2" presStyleIdx="1" presStyleCnt="2" custScaleX="1415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FAB3DC-C875-4B55-A307-67AA8E1D2EB2}" type="pres">
      <dgm:prSet presAssocID="{EAFF5329-775E-4B1A-97F4-C2C242DCB857}" presName="hierChild3" presStyleCnt="0"/>
      <dgm:spPr/>
    </dgm:pt>
    <dgm:pt modelId="{25547801-8272-4864-BAED-F7607CBB71A4}" type="pres">
      <dgm:prSet presAssocID="{6AB02D42-ED8B-4782-BDD2-4B85339B9EBE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FD6D536-D3B2-4DE8-9990-7B11E05A5FB8}" type="pres">
      <dgm:prSet presAssocID="{54D73246-37E5-4BB7-85E8-F7E0BB4A408F}" presName="hierRoot3" presStyleCnt="0"/>
      <dgm:spPr/>
    </dgm:pt>
    <dgm:pt modelId="{24E1235E-54CE-40FA-9A91-395D7DD316B3}" type="pres">
      <dgm:prSet presAssocID="{54D73246-37E5-4BB7-85E8-F7E0BB4A408F}" presName="composite3" presStyleCnt="0"/>
      <dgm:spPr/>
    </dgm:pt>
    <dgm:pt modelId="{7B538E06-B47F-4739-BE15-5F4F95CC3659}" type="pres">
      <dgm:prSet presAssocID="{54D73246-37E5-4BB7-85E8-F7E0BB4A408F}" presName="background3" presStyleLbl="node3" presStyleIdx="1" presStyleCnt="2"/>
      <dgm:spPr>
        <a:solidFill>
          <a:schemeClr val="accent1">
            <a:lumMod val="7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</dgm:pt>
    <dgm:pt modelId="{FD1E6ADF-FC6F-417F-ACEB-09E9DAEF8DC5}" type="pres">
      <dgm:prSet presAssocID="{54D73246-37E5-4BB7-85E8-F7E0BB4A408F}" presName="text3" presStyleLbl="fgAcc3" presStyleIdx="1" presStyleCnt="2" custScaleX="1880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7BC16B-CBC2-49A2-85C1-2813D31B193B}" type="pres">
      <dgm:prSet presAssocID="{54D73246-37E5-4BB7-85E8-F7E0BB4A408F}" presName="hierChild4" presStyleCnt="0"/>
      <dgm:spPr/>
    </dgm:pt>
  </dgm:ptLst>
  <dgm:cxnLst>
    <dgm:cxn modelId="{A1AB9D7D-F1EB-4661-83D6-19D1278455CA}" type="presOf" srcId="{EAFF5329-775E-4B1A-97F4-C2C242DCB857}" destId="{767CEF10-E1BE-4B59-B92E-F9A902EBA399}" srcOrd="0" destOrd="0" presId="urn:microsoft.com/office/officeart/2005/8/layout/hierarchy1"/>
    <dgm:cxn modelId="{66779C02-47DA-43DF-B642-B8389CE1BA52}" type="presOf" srcId="{1FB91B97-9CB6-46B3-A231-5D3BE48C3E0C}" destId="{CF717A7B-461A-4222-B591-0D4676BCD473}" srcOrd="0" destOrd="0" presId="urn:microsoft.com/office/officeart/2005/8/layout/hierarchy1"/>
    <dgm:cxn modelId="{85EEBDDB-8EFC-43B8-83E9-BFB32EEDCC69}" srcId="{5B9D31A5-E904-4FE7-B226-B5C65C5B649E}" destId="{EAFF5329-775E-4B1A-97F4-C2C242DCB857}" srcOrd="1" destOrd="0" parTransId="{D0FB1E5B-B1CE-4354-8490-DA2F3807EEAD}" sibTransId="{FD5C5DAC-9349-4E4A-B1EA-52E6BD20F7C4}"/>
    <dgm:cxn modelId="{9C39B026-DAC1-4377-852B-3D5571717B9B}" srcId="{34B562A0-AC4B-49BC-A0FF-51D88D73DB14}" destId="{5B9D31A5-E904-4FE7-B226-B5C65C5B649E}" srcOrd="0" destOrd="0" parTransId="{FC6CB57E-6FBD-46F1-B411-FD8370FDD652}" sibTransId="{B7640223-3CB3-4418-BD8D-38213BFBB468}"/>
    <dgm:cxn modelId="{0A0240B8-F06E-4285-B50F-94D8A91A47C9}" type="presOf" srcId="{FCCCDBBE-F909-4A08-8F27-9595B1BDA2F8}" destId="{C8DC2EA8-69D6-4D24-9FD2-CC27855CA79F}" srcOrd="0" destOrd="0" presId="urn:microsoft.com/office/officeart/2005/8/layout/hierarchy1"/>
    <dgm:cxn modelId="{20BFB57A-26E4-4A0E-BAFE-696C7AEA7AEF}" srcId="{FCCCDBBE-F909-4A08-8F27-9595B1BDA2F8}" destId="{EF865813-EF0F-4585-B76B-49E1B177F3A9}" srcOrd="0" destOrd="0" parTransId="{48E2BDB2-284C-4098-A923-131325C47143}" sibTransId="{DC20B300-FED3-4AB5-A036-4D6B0B3E2FE8}"/>
    <dgm:cxn modelId="{51C0F43B-CE4F-42DF-9248-EBEA991A437B}" type="presOf" srcId="{D0FB1E5B-B1CE-4354-8490-DA2F3807EEAD}" destId="{93CB1910-DC8A-420D-97A6-73B47CCBA72D}" srcOrd="0" destOrd="0" presId="urn:microsoft.com/office/officeart/2005/8/layout/hierarchy1"/>
    <dgm:cxn modelId="{87EFF0D9-0099-4FEF-A944-2057E23F2BFE}" type="presOf" srcId="{6AB02D42-ED8B-4782-BDD2-4B85339B9EBE}" destId="{25547801-8272-4864-BAED-F7607CBB71A4}" srcOrd="0" destOrd="0" presId="urn:microsoft.com/office/officeart/2005/8/layout/hierarchy1"/>
    <dgm:cxn modelId="{28D90184-F052-44CE-AADD-58C8C5AF8ED8}" srcId="{5B9D31A5-E904-4FE7-B226-B5C65C5B649E}" destId="{FCCCDBBE-F909-4A08-8F27-9595B1BDA2F8}" srcOrd="0" destOrd="0" parTransId="{1FB91B97-9CB6-46B3-A231-5D3BE48C3E0C}" sibTransId="{FAB9D195-A18A-41FA-8082-43DB365E3EA1}"/>
    <dgm:cxn modelId="{3D1B2055-139A-4796-A631-68E1E2A282B9}" type="presOf" srcId="{54D73246-37E5-4BB7-85E8-F7E0BB4A408F}" destId="{FD1E6ADF-FC6F-417F-ACEB-09E9DAEF8DC5}" srcOrd="0" destOrd="0" presId="urn:microsoft.com/office/officeart/2005/8/layout/hierarchy1"/>
    <dgm:cxn modelId="{71B90AAE-95AC-402D-A473-A3186C94DF5F}" type="presOf" srcId="{48E2BDB2-284C-4098-A923-131325C47143}" destId="{3E8C4126-6909-4AA3-AFB6-59856B743ED4}" srcOrd="0" destOrd="0" presId="urn:microsoft.com/office/officeart/2005/8/layout/hierarchy1"/>
    <dgm:cxn modelId="{AFA56D13-88EE-4698-AEBF-E36350BDB93F}" srcId="{EAFF5329-775E-4B1A-97F4-C2C242DCB857}" destId="{54D73246-37E5-4BB7-85E8-F7E0BB4A408F}" srcOrd="0" destOrd="0" parTransId="{6AB02D42-ED8B-4782-BDD2-4B85339B9EBE}" sibTransId="{C2013888-F66F-406E-9B0A-EAFA16845E74}"/>
    <dgm:cxn modelId="{2543693A-D2CC-47B5-8986-9948A44B6E80}" type="presOf" srcId="{EF865813-EF0F-4585-B76B-49E1B177F3A9}" destId="{796ADB69-5071-4640-AC7A-D3EE19DAD484}" srcOrd="0" destOrd="0" presId="urn:microsoft.com/office/officeart/2005/8/layout/hierarchy1"/>
    <dgm:cxn modelId="{DED7346D-A218-491A-B077-BCAADDB65669}" type="presOf" srcId="{5B9D31A5-E904-4FE7-B226-B5C65C5B649E}" destId="{6F028AC7-AA96-4C04-9BBD-3A6F61E47845}" srcOrd="0" destOrd="0" presId="urn:microsoft.com/office/officeart/2005/8/layout/hierarchy1"/>
    <dgm:cxn modelId="{CB700DD8-C183-4265-8AF3-436387E70551}" type="presOf" srcId="{34B562A0-AC4B-49BC-A0FF-51D88D73DB14}" destId="{06571C34-271F-4F37-A08C-A7DD79C658EC}" srcOrd="0" destOrd="0" presId="urn:microsoft.com/office/officeart/2005/8/layout/hierarchy1"/>
    <dgm:cxn modelId="{475B6F62-E96D-4C70-974A-E86AAEBFA62E}" type="presParOf" srcId="{06571C34-271F-4F37-A08C-A7DD79C658EC}" destId="{B7CE1ACF-47C6-411A-BE9C-E5EFC1499A0E}" srcOrd="0" destOrd="0" presId="urn:microsoft.com/office/officeart/2005/8/layout/hierarchy1"/>
    <dgm:cxn modelId="{B667C507-4C6A-40F1-B3BC-7400D3C1B6BA}" type="presParOf" srcId="{B7CE1ACF-47C6-411A-BE9C-E5EFC1499A0E}" destId="{C869ED6B-CD40-4B6B-9B29-6FF6BFCBED1C}" srcOrd="0" destOrd="0" presId="urn:microsoft.com/office/officeart/2005/8/layout/hierarchy1"/>
    <dgm:cxn modelId="{A7BB887D-FAFE-4F0C-90F9-6E48E9ABA6D2}" type="presParOf" srcId="{C869ED6B-CD40-4B6B-9B29-6FF6BFCBED1C}" destId="{7FD35A79-8C8D-40CD-9485-0B29CF31C8EF}" srcOrd="0" destOrd="0" presId="urn:microsoft.com/office/officeart/2005/8/layout/hierarchy1"/>
    <dgm:cxn modelId="{0AB58964-1283-4BD7-BD43-6D18DAFE038D}" type="presParOf" srcId="{C869ED6B-CD40-4B6B-9B29-6FF6BFCBED1C}" destId="{6F028AC7-AA96-4C04-9BBD-3A6F61E47845}" srcOrd="1" destOrd="0" presId="urn:microsoft.com/office/officeart/2005/8/layout/hierarchy1"/>
    <dgm:cxn modelId="{D6C467A1-9642-4CDF-8148-354F22F72C75}" type="presParOf" srcId="{B7CE1ACF-47C6-411A-BE9C-E5EFC1499A0E}" destId="{AC04ECCB-40B6-47E3-ADF8-A2729AEBEA34}" srcOrd="1" destOrd="0" presId="urn:microsoft.com/office/officeart/2005/8/layout/hierarchy1"/>
    <dgm:cxn modelId="{BA905E54-BCE5-4B3B-BABA-34A3BE384195}" type="presParOf" srcId="{AC04ECCB-40B6-47E3-ADF8-A2729AEBEA34}" destId="{CF717A7B-461A-4222-B591-0D4676BCD473}" srcOrd="0" destOrd="0" presId="urn:microsoft.com/office/officeart/2005/8/layout/hierarchy1"/>
    <dgm:cxn modelId="{020791F2-B94C-4078-A062-657A6B94B49B}" type="presParOf" srcId="{AC04ECCB-40B6-47E3-ADF8-A2729AEBEA34}" destId="{6D6CA661-578D-40BC-A2DC-9EB37C0E6FD2}" srcOrd="1" destOrd="0" presId="urn:microsoft.com/office/officeart/2005/8/layout/hierarchy1"/>
    <dgm:cxn modelId="{54360976-3A1D-44DE-A9A4-F8D518C4551C}" type="presParOf" srcId="{6D6CA661-578D-40BC-A2DC-9EB37C0E6FD2}" destId="{8D5E8AEF-76A9-460D-AD32-7A3F9F33F8A8}" srcOrd="0" destOrd="0" presId="urn:microsoft.com/office/officeart/2005/8/layout/hierarchy1"/>
    <dgm:cxn modelId="{689798F0-B55E-43F8-A85E-ECBEC9CA9D83}" type="presParOf" srcId="{8D5E8AEF-76A9-460D-AD32-7A3F9F33F8A8}" destId="{B9F3BB10-3DAC-4B34-9D4E-0A6B73050201}" srcOrd="0" destOrd="0" presId="urn:microsoft.com/office/officeart/2005/8/layout/hierarchy1"/>
    <dgm:cxn modelId="{7B0CC510-CF0B-42A4-8A85-00579A1633DC}" type="presParOf" srcId="{8D5E8AEF-76A9-460D-AD32-7A3F9F33F8A8}" destId="{C8DC2EA8-69D6-4D24-9FD2-CC27855CA79F}" srcOrd="1" destOrd="0" presId="urn:microsoft.com/office/officeart/2005/8/layout/hierarchy1"/>
    <dgm:cxn modelId="{4F03436D-5FF1-4AA0-AB1F-E87C840CBC0A}" type="presParOf" srcId="{6D6CA661-578D-40BC-A2DC-9EB37C0E6FD2}" destId="{1BA46B01-4250-43D7-936B-534197E9FFFC}" srcOrd="1" destOrd="0" presId="urn:microsoft.com/office/officeart/2005/8/layout/hierarchy1"/>
    <dgm:cxn modelId="{A425440D-D742-4ECA-BE05-AD276185AEA7}" type="presParOf" srcId="{1BA46B01-4250-43D7-936B-534197E9FFFC}" destId="{3E8C4126-6909-4AA3-AFB6-59856B743ED4}" srcOrd="0" destOrd="0" presId="urn:microsoft.com/office/officeart/2005/8/layout/hierarchy1"/>
    <dgm:cxn modelId="{72A39224-282D-42BA-8C12-A04E501F8F49}" type="presParOf" srcId="{1BA46B01-4250-43D7-936B-534197E9FFFC}" destId="{A332FD42-0FD1-4A7E-A0CF-99877E426138}" srcOrd="1" destOrd="0" presId="urn:microsoft.com/office/officeart/2005/8/layout/hierarchy1"/>
    <dgm:cxn modelId="{61B09311-A398-44EB-8310-C1186CD3867A}" type="presParOf" srcId="{A332FD42-0FD1-4A7E-A0CF-99877E426138}" destId="{861DCC8C-C8C2-4151-BDF2-F3AE33E83BA8}" srcOrd="0" destOrd="0" presId="urn:microsoft.com/office/officeart/2005/8/layout/hierarchy1"/>
    <dgm:cxn modelId="{B61C4007-F2F9-4143-80F9-8C2307AE3AEB}" type="presParOf" srcId="{861DCC8C-C8C2-4151-BDF2-F3AE33E83BA8}" destId="{C4AA5B2E-ECA2-4E6E-8B81-E72CF6191ACD}" srcOrd="0" destOrd="0" presId="urn:microsoft.com/office/officeart/2005/8/layout/hierarchy1"/>
    <dgm:cxn modelId="{9BCB9563-B8CA-4416-AF5F-B4FBA3E60E58}" type="presParOf" srcId="{861DCC8C-C8C2-4151-BDF2-F3AE33E83BA8}" destId="{796ADB69-5071-4640-AC7A-D3EE19DAD484}" srcOrd="1" destOrd="0" presId="urn:microsoft.com/office/officeart/2005/8/layout/hierarchy1"/>
    <dgm:cxn modelId="{DB6B2420-5F9E-4F89-8830-D3BD51E0C860}" type="presParOf" srcId="{A332FD42-0FD1-4A7E-A0CF-99877E426138}" destId="{59E867D9-C731-4522-9B03-977BC59EC96D}" srcOrd="1" destOrd="0" presId="urn:microsoft.com/office/officeart/2005/8/layout/hierarchy1"/>
    <dgm:cxn modelId="{DBDF29A4-20D6-486B-9F38-C8D9C4523DA6}" type="presParOf" srcId="{AC04ECCB-40B6-47E3-ADF8-A2729AEBEA34}" destId="{93CB1910-DC8A-420D-97A6-73B47CCBA72D}" srcOrd="2" destOrd="0" presId="urn:microsoft.com/office/officeart/2005/8/layout/hierarchy1"/>
    <dgm:cxn modelId="{3C21E03C-7ECD-4946-9ED6-3668B9363203}" type="presParOf" srcId="{AC04ECCB-40B6-47E3-ADF8-A2729AEBEA34}" destId="{8D5D1448-EAA8-4E90-B5E8-384324190650}" srcOrd="3" destOrd="0" presId="urn:microsoft.com/office/officeart/2005/8/layout/hierarchy1"/>
    <dgm:cxn modelId="{1AA119FD-A1CB-4816-9290-3D53562BE257}" type="presParOf" srcId="{8D5D1448-EAA8-4E90-B5E8-384324190650}" destId="{24D4E1B0-6BCE-4611-A1E3-929A851E5D21}" srcOrd="0" destOrd="0" presId="urn:microsoft.com/office/officeart/2005/8/layout/hierarchy1"/>
    <dgm:cxn modelId="{CD69EC87-E54D-4217-95EC-4482BB3CEAE3}" type="presParOf" srcId="{24D4E1B0-6BCE-4611-A1E3-929A851E5D21}" destId="{DC69D374-D58D-4800-9229-37F90E408F54}" srcOrd="0" destOrd="0" presId="urn:microsoft.com/office/officeart/2005/8/layout/hierarchy1"/>
    <dgm:cxn modelId="{2D3E38BE-E8AA-41C1-AC16-CAEF5B64814C}" type="presParOf" srcId="{24D4E1B0-6BCE-4611-A1E3-929A851E5D21}" destId="{767CEF10-E1BE-4B59-B92E-F9A902EBA399}" srcOrd="1" destOrd="0" presId="urn:microsoft.com/office/officeart/2005/8/layout/hierarchy1"/>
    <dgm:cxn modelId="{DD26E6A9-BA23-4543-BC2C-C794393E42B8}" type="presParOf" srcId="{8D5D1448-EAA8-4E90-B5E8-384324190650}" destId="{26FAB3DC-C875-4B55-A307-67AA8E1D2EB2}" srcOrd="1" destOrd="0" presId="urn:microsoft.com/office/officeart/2005/8/layout/hierarchy1"/>
    <dgm:cxn modelId="{C75BA045-3040-49A1-AC43-BA5F413F1C76}" type="presParOf" srcId="{26FAB3DC-C875-4B55-A307-67AA8E1D2EB2}" destId="{25547801-8272-4864-BAED-F7607CBB71A4}" srcOrd="0" destOrd="0" presId="urn:microsoft.com/office/officeart/2005/8/layout/hierarchy1"/>
    <dgm:cxn modelId="{CB540DC0-A32E-4008-B2B7-4310BFF8B37F}" type="presParOf" srcId="{26FAB3DC-C875-4B55-A307-67AA8E1D2EB2}" destId="{5FD6D536-D3B2-4DE8-9990-7B11E05A5FB8}" srcOrd="1" destOrd="0" presId="urn:microsoft.com/office/officeart/2005/8/layout/hierarchy1"/>
    <dgm:cxn modelId="{0CCE8682-4987-47FE-AD1C-21499ACEB152}" type="presParOf" srcId="{5FD6D536-D3B2-4DE8-9990-7B11E05A5FB8}" destId="{24E1235E-54CE-40FA-9A91-395D7DD316B3}" srcOrd="0" destOrd="0" presId="urn:microsoft.com/office/officeart/2005/8/layout/hierarchy1"/>
    <dgm:cxn modelId="{95C255DB-01B5-432F-A1AF-59F7A17BF39B}" type="presParOf" srcId="{24E1235E-54CE-40FA-9A91-395D7DD316B3}" destId="{7B538E06-B47F-4739-BE15-5F4F95CC3659}" srcOrd="0" destOrd="0" presId="urn:microsoft.com/office/officeart/2005/8/layout/hierarchy1"/>
    <dgm:cxn modelId="{E44F92D5-8112-4A41-B981-0DB10A4E627C}" type="presParOf" srcId="{24E1235E-54CE-40FA-9A91-395D7DD316B3}" destId="{FD1E6ADF-FC6F-417F-ACEB-09E9DAEF8DC5}" srcOrd="1" destOrd="0" presId="urn:microsoft.com/office/officeart/2005/8/layout/hierarchy1"/>
    <dgm:cxn modelId="{75A9B7D3-D1B6-473D-BDBA-4B281B970E38}" type="presParOf" srcId="{5FD6D536-D3B2-4DE8-9990-7B11E05A5FB8}" destId="{0E7BC16B-CBC2-49A2-85C1-2813D31B193B}" srcOrd="1" destOrd="0" presId="urn:microsoft.com/office/officeart/2005/8/layout/hierarchy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D339B4A-9F36-4899-B2A7-714B34799EDA}" type="doc">
      <dgm:prSet loTypeId="urn:microsoft.com/office/officeart/2005/8/layout/cycle7" loCatId="cycle" qsTypeId="urn:microsoft.com/office/officeart/2005/8/quickstyle/3d3" qsCatId="3D" csTypeId="urn:microsoft.com/office/officeart/2005/8/colors/accent4_2" csCatId="accent4" phldr="1"/>
      <dgm:spPr>
        <a:scene3d>
          <a:camera prst="orthographicFront">
            <a:rot lat="0" lon="0" rev="0"/>
          </a:camera>
          <a:lightRig rig="threePt" dir="t"/>
        </a:scene3d>
      </dgm:spPr>
    </dgm:pt>
    <dgm:pt modelId="{C986834A-09AC-42AB-AEE5-9862A54C9DCE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sng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2. первоочередные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1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(2017 – 20%, 2018 – 20%, 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1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2019 – 16%):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-обеспечение 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деятельности, 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выполнение функций</a:t>
          </a:r>
        </a:p>
      </dgm:t>
    </dgm:pt>
    <dgm:pt modelId="{C2385C4A-C11B-4E76-A2E0-7CF963495679}" type="parTrans" cxnId="{128B59D5-9A9E-43A5-8B9C-27F1951B8AD2}">
      <dgm:prSet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EF27A1-AB24-47B1-BD06-29DFCCA028AB}" type="sibTrans" cxnId="{128B59D5-9A9E-43A5-8B9C-27F1951B8AD2}">
      <dgm:prSet custT="1"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8ABDEE-DF79-4CA7-91FE-74EB0224C593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sng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3. прочие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1" u="sng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(2017 – 1%, 2018 – 2%, 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1" u="sng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2019 – 1%):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-приобретение 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основных средств, условно утверждаемые расходы</a:t>
          </a:r>
        </a:p>
      </dgm:t>
    </dgm:pt>
    <dgm:pt modelId="{2650E096-7A7E-4979-A5EE-BEF79D5DE83A}" type="parTrans" cxnId="{7D3CE840-6D3C-4096-84A5-93DF0978DEDE}">
      <dgm:prSet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613783-2917-4348-BA80-05E83EE7F8DB}" type="sibTrans" cxnId="{7D3CE840-6D3C-4096-84A5-93DF0978DEDE}">
      <dgm:prSet custT="1"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21F818-F2F4-47BD-B19F-986CBB4EF7D5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sng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1. социально значимые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1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(2017 – 79%, 2018 – 78%, 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1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2019 – 83%):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- заработная плата,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- коммунальные услуги,</a:t>
          </a: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- социальное обеспечение</a:t>
          </a:r>
        </a:p>
      </dgm:t>
    </dgm:pt>
    <dgm:pt modelId="{66912F0D-D61B-43E4-847F-468DF59D56E7}" type="parTrans" cxnId="{EB9A6AF8-E92A-4F03-9155-5E26F50151E6}">
      <dgm:prSet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E7DC21-8ABE-4AE0-BA95-E5AD0431BA9A}" type="sibTrans" cxnId="{EB9A6AF8-E92A-4F03-9155-5E26F50151E6}">
      <dgm:prSet custT="1"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78C306-1C5E-4ABC-A2DC-F34E8560DF1D}" type="pres">
      <dgm:prSet presAssocID="{6D339B4A-9F36-4899-B2A7-714B34799EDA}" presName="Name0" presStyleCnt="0">
        <dgm:presLayoutVars>
          <dgm:dir/>
          <dgm:resizeHandles val="exact"/>
        </dgm:presLayoutVars>
      </dgm:prSet>
      <dgm:spPr/>
    </dgm:pt>
    <dgm:pt modelId="{8ABDB67E-944E-4ABE-B7AD-851C38ECB5C5}" type="pres">
      <dgm:prSet presAssocID="{C986834A-09AC-42AB-AEE5-9862A54C9DCE}" presName="node" presStyleLbl="node1" presStyleIdx="0" presStyleCnt="3" custScaleX="135726" custScaleY="124431" custRadScaleRad="77265" custRadScaleInc="-8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E2F35-1228-4ECB-8C91-E9AB604D32F1}" type="pres">
      <dgm:prSet presAssocID="{09EF27A1-AB24-47B1-BD06-29DFCCA028AB}" presName="sibTrans" presStyleLbl="sibTrans2D1" presStyleIdx="0" presStyleCnt="3"/>
      <dgm:spPr/>
      <dgm:t>
        <a:bodyPr/>
        <a:lstStyle/>
        <a:p>
          <a:endParaRPr lang="ru-RU"/>
        </a:p>
      </dgm:t>
    </dgm:pt>
    <dgm:pt modelId="{99C25FB7-D694-4C6E-A39A-FBFB2B2E4171}" type="pres">
      <dgm:prSet presAssocID="{09EF27A1-AB24-47B1-BD06-29DFCCA028AB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66F2847-6AA0-4DF9-A0D3-0E4C23086487}" type="pres">
      <dgm:prSet presAssocID="{1F8ABDEE-DF79-4CA7-91FE-74EB0224C593}" presName="node" presStyleLbl="node1" presStyleIdx="1" presStyleCnt="3" custScaleX="133616" custScaleY="121823" custRadScaleRad="85576" custRadScaleInc="-3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452AC-2671-4DB9-B79A-FFC3360DA5A3}" type="pres">
      <dgm:prSet presAssocID="{34613783-2917-4348-BA80-05E83EE7F8DB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0E55C49-C804-4DD5-BEFE-66A5262CB057}" type="pres">
      <dgm:prSet presAssocID="{34613783-2917-4348-BA80-05E83EE7F8DB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F3300DA3-B1F2-4EA2-9434-C1FE702DB553}" type="pres">
      <dgm:prSet presAssocID="{6B21F818-F2F4-47BD-B19F-986CBB4EF7D5}" presName="node" presStyleLbl="node1" presStyleIdx="2" presStyleCnt="3" custScaleX="137243" custScaleY="122692" custRadScaleRad="92519" custRadScaleInc="36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2BB6A-D04C-4320-8739-53F367DF078A}" type="pres">
      <dgm:prSet presAssocID="{75E7DC21-8ABE-4AE0-BA95-E5AD0431BA9A}" presName="sibTrans" presStyleLbl="sibTrans2D1" presStyleIdx="2" presStyleCnt="3"/>
      <dgm:spPr/>
      <dgm:t>
        <a:bodyPr/>
        <a:lstStyle/>
        <a:p>
          <a:endParaRPr lang="ru-RU"/>
        </a:p>
      </dgm:t>
    </dgm:pt>
    <dgm:pt modelId="{9E4C72AA-83B7-4AB7-8B53-7CD6BAAC4AD4}" type="pres">
      <dgm:prSet presAssocID="{75E7DC21-8ABE-4AE0-BA95-E5AD0431BA9A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203948F9-0E42-434C-8315-66B5A507F4C2}" type="presOf" srcId="{1F8ABDEE-DF79-4CA7-91FE-74EB0224C593}" destId="{666F2847-6AA0-4DF9-A0D3-0E4C23086487}" srcOrd="0" destOrd="0" presId="urn:microsoft.com/office/officeart/2005/8/layout/cycle7"/>
    <dgm:cxn modelId="{3FE2A6FE-D5F6-4E28-89CF-C717C8A920C4}" type="presOf" srcId="{6D339B4A-9F36-4899-B2A7-714B34799EDA}" destId="{EF78C306-1C5E-4ABC-A2DC-F34E8560DF1D}" srcOrd="0" destOrd="0" presId="urn:microsoft.com/office/officeart/2005/8/layout/cycle7"/>
    <dgm:cxn modelId="{B9735839-B3D7-45F8-B087-32D690DDFE7B}" type="presOf" srcId="{09EF27A1-AB24-47B1-BD06-29DFCCA028AB}" destId="{C41E2F35-1228-4ECB-8C91-E9AB604D32F1}" srcOrd="0" destOrd="0" presId="urn:microsoft.com/office/officeart/2005/8/layout/cycle7"/>
    <dgm:cxn modelId="{5B27A60A-BA32-41CD-9FBB-7267D3D29047}" type="presOf" srcId="{6B21F818-F2F4-47BD-B19F-986CBB4EF7D5}" destId="{F3300DA3-B1F2-4EA2-9434-C1FE702DB553}" srcOrd="0" destOrd="0" presId="urn:microsoft.com/office/officeart/2005/8/layout/cycle7"/>
    <dgm:cxn modelId="{1D5D08CA-9B45-454F-B78A-F241087C39AE}" type="presOf" srcId="{75E7DC21-8ABE-4AE0-BA95-E5AD0431BA9A}" destId="{6602BB6A-D04C-4320-8739-53F367DF078A}" srcOrd="0" destOrd="0" presId="urn:microsoft.com/office/officeart/2005/8/layout/cycle7"/>
    <dgm:cxn modelId="{7D3CE840-6D3C-4096-84A5-93DF0978DEDE}" srcId="{6D339B4A-9F36-4899-B2A7-714B34799EDA}" destId="{1F8ABDEE-DF79-4CA7-91FE-74EB0224C593}" srcOrd="1" destOrd="0" parTransId="{2650E096-7A7E-4979-A5EE-BEF79D5DE83A}" sibTransId="{34613783-2917-4348-BA80-05E83EE7F8DB}"/>
    <dgm:cxn modelId="{128B59D5-9A9E-43A5-8B9C-27F1951B8AD2}" srcId="{6D339B4A-9F36-4899-B2A7-714B34799EDA}" destId="{C986834A-09AC-42AB-AEE5-9862A54C9DCE}" srcOrd="0" destOrd="0" parTransId="{C2385C4A-C11B-4E76-A2E0-7CF963495679}" sibTransId="{09EF27A1-AB24-47B1-BD06-29DFCCA028AB}"/>
    <dgm:cxn modelId="{AE8FFCC1-1100-4382-B924-01AD2CEEF7D2}" type="presOf" srcId="{C986834A-09AC-42AB-AEE5-9862A54C9DCE}" destId="{8ABDB67E-944E-4ABE-B7AD-851C38ECB5C5}" srcOrd="0" destOrd="0" presId="urn:microsoft.com/office/officeart/2005/8/layout/cycle7"/>
    <dgm:cxn modelId="{DF1891F1-92D5-4DBC-82E3-D9544B4E4C09}" type="presOf" srcId="{34613783-2917-4348-BA80-05E83EE7F8DB}" destId="{326452AC-2671-4DB9-B79A-FFC3360DA5A3}" srcOrd="0" destOrd="0" presId="urn:microsoft.com/office/officeart/2005/8/layout/cycle7"/>
    <dgm:cxn modelId="{E25ABA85-0273-408B-A989-6F28AE75E54D}" type="presOf" srcId="{09EF27A1-AB24-47B1-BD06-29DFCCA028AB}" destId="{99C25FB7-D694-4C6E-A39A-FBFB2B2E4171}" srcOrd="1" destOrd="0" presId="urn:microsoft.com/office/officeart/2005/8/layout/cycle7"/>
    <dgm:cxn modelId="{9A035A2E-AC1C-4393-96A4-87EA5B65D7B9}" type="presOf" srcId="{75E7DC21-8ABE-4AE0-BA95-E5AD0431BA9A}" destId="{9E4C72AA-83B7-4AB7-8B53-7CD6BAAC4AD4}" srcOrd="1" destOrd="0" presId="urn:microsoft.com/office/officeart/2005/8/layout/cycle7"/>
    <dgm:cxn modelId="{EB9A6AF8-E92A-4F03-9155-5E26F50151E6}" srcId="{6D339B4A-9F36-4899-B2A7-714B34799EDA}" destId="{6B21F818-F2F4-47BD-B19F-986CBB4EF7D5}" srcOrd="2" destOrd="0" parTransId="{66912F0D-D61B-43E4-847F-468DF59D56E7}" sibTransId="{75E7DC21-8ABE-4AE0-BA95-E5AD0431BA9A}"/>
    <dgm:cxn modelId="{CAA4519E-8244-4484-A787-62CC8BEEEA6E}" type="presOf" srcId="{34613783-2917-4348-BA80-05E83EE7F8DB}" destId="{20E55C49-C804-4DD5-BEFE-66A5262CB057}" srcOrd="1" destOrd="0" presId="urn:microsoft.com/office/officeart/2005/8/layout/cycle7"/>
    <dgm:cxn modelId="{047DD3A0-DBC5-450E-AB12-F674D066BB50}" type="presParOf" srcId="{EF78C306-1C5E-4ABC-A2DC-F34E8560DF1D}" destId="{8ABDB67E-944E-4ABE-B7AD-851C38ECB5C5}" srcOrd="0" destOrd="0" presId="urn:microsoft.com/office/officeart/2005/8/layout/cycle7"/>
    <dgm:cxn modelId="{784A61F1-D5E5-41D5-82A7-86E9610D0E0C}" type="presParOf" srcId="{EF78C306-1C5E-4ABC-A2DC-F34E8560DF1D}" destId="{C41E2F35-1228-4ECB-8C91-E9AB604D32F1}" srcOrd="1" destOrd="0" presId="urn:microsoft.com/office/officeart/2005/8/layout/cycle7"/>
    <dgm:cxn modelId="{BCED6CC6-07A1-4F1F-9567-C8CF852D00C5}" type="presParOf" srcId="{C41E2F35-1228-4ECB-8C91-E9AB604D32F1}" destId="{99C25FB7-D694-4C6E-A39A-FBFB2B2E4171}" srcOrd="0" destOrd="0" presId="urn:microsoft.com/office/officeart/2005/8/layout/cycle7"/>
    <dgm:cxn modelId="{AC0D847F-0571-4731-AE35-ED92C49222DD}" type="presParOf" srcId="{EF78C306-1C5E-4ABC-A2DC-F34E8560DF1D}" destId="{666F2847-6AA0-4DF9-A0D3-0E4C23086487}" srcOrd="2" destOrd="0" presId="urn:microsoft.com/office/officeart/2005/8/layout/cycle7"/>
    <dgm:cxn modelId="{46257A45-4F4F-4AC3-AD6A-757361356CDD}" type="presParOf" srcId="{EF78C306-1C5E-4ABC-A2DC-F34E8560DF1D}" destId="{326452AC-2671-4DB9-B79A-FFC3360DA5A3}" srcOrd="3" destOrd="0" presId="urn:microsoft.com/office/officeart/2005/8/layout/cycle7"/>
    <dgm:cxn modelId="{20108055-D73C-4230-BFF5-649AAD805B39}" type="presParOf" srcId="{326452AC-2671-4DB9-B79A-FFC3360DA5A3}" destId="{20E55C49-C804-4DD5-BEFE-66A5262CB057}" srcOrd="0" destOrd="0" presId="urn:microsoft.com/office/officeart/2005/8/layout/cycle7"/>
    <dgm:cxn modelId="{375E93E4-9DCE-4915-9DF6-39CE49586B03}" type="presParOf" srcId="{EF78C306-1C5E-4ABC-A2DC-F34E8560DF1D}" destId="{F3300DA3-B1F2-4EA2-9434-C1FE702DB553}" srcOrd="4" destOrd="0" presId="urn:microsoft.com/office/officeart/2005/8/layout/cycle7"/>
    <dgm:cxn modelId="{6FA28D3D-5B9B-4DDA-ACE3-4AE446E4E466}" type="presParOf" srcId="{EF78C306-1C5E-4ABC-A2DC-F34E8560DF1D}" destId="{6602BB6A-D04C-4320-8739-53F367DF078A}" srcOrd="5" destOrd="0" presId="urn:microsoft.com/office/officeart/2005/8/layout/cycle7"/>
    <dgm:cxn modelId="{1E662763-C3EC-4312-855B-32540B3D0E20}" type="presParOf" srcId="{6602BB6A-D04C-4320-8739-53F367DF078A}" destId="{9E4C72AA-83B7-4AB7-8B53-7CD6BAAC4AD4}" srcOrd="0" destOrd="0" presId="urn:microsoft.com/office/officeart/2005/8/layout/cycle7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979539-FA1B-4E0A-9EB8-6F9400451CED}" type="doc">
      <dgm:prSet loTypeId="urn:microsoft.com/office/officeart/2005/8/layout/hList7" loCatId="list" qsTypeId="urn:microsoft.com/office/officeart/2005/8/quickstyle/3d3" qsCatId="3D" csTypeId="urn:microsoft.com/office/officeart/2005/8/colors/accent6_2" csCatId="accent6" phldr="1"/>
      <dgm:spPr/>
    </dgm:pt>
    <dgm:pt modelId="{969F2AEF-1C53-4727-A256-1620D59B327C}">
      <dgm:prSet phldrT="[Текст]" custT="1"/>
      <dgm:spPr/>
      <dgm:t>
        <a:bodyPr/>
        <a:lstStyle/>
        <a:p>
          <a:pPr>
            <a:lnSpc>
              <a:spcPct val="80000"/>
            </a:lnSpc>
          </a:pPr>
          <a:endParaRPr lang="ru-RU" sz="1600" b="1" dirty="0" smtClean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</a:pPr>
          <a:endParaRPr lang="ru-RU" sz="1600" b="1" dirty="0" smtClean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</a:pPr>
          <a:endParaRPr lang="ru-RU" sz="1600" b="1" dirty="0" smtClean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</a:pPr>
          <a:r>
            <a:rPr lang="ru-RU" sz="16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«Развитие образования»</a:t>
          </a:r>
        </a:p>
        <a:p>
          <a:pPr>
            <a:lnSpc>
              <a:spcPct val="80000"/>
            </a:lnSpc>
          </a:pPr>
          <a:r>
            <a:rPr lang="ru-RU" sz="2000" b="1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1 221,5</a:t>
          </a:r>
          <a:endParaRPr lang="ru-RU" sz="2000" u="sng" dirty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8CECD37-81BB-4665-B6D9-D6A854E295AB}" type="parTrans" cxnId="{067D0D7D-F142-412A-833E-0CA03DCD0CD2}">
      <dgm:prSet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13C2F84-CB51-44CF-995E-B5D3B7423CF3}" type="sibTrans" cxnId="{067D0D7D-F142-412A-833E-0CA03DCD0CD2}">
      <dgm:prSet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A363D25-3ADA-46F4-A248-DB43A2132208}">
      <dgm:prSet phldrT="[Текст]"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ru-RU" sz="1600" b="1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16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Поддержка и развитие сферы культуры, </a:t>
          </a:r>
        </a:p>
        <a:p>
          <a:pPr>
            <a:lnSpc>
              <a:spcPct val="70000"/>
            </a:lnSpc>
            <a:spcAft>
              <a:spcPts val="600"/>
            </a:spcAft>
          </a:pPr>
          <a:r>
            <a:rPr lang="ru-RU" sz="16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искусства </a:t>
          </a:r>
          <a:r>
            <a:rPr lang="ru-RU" sz="1600" b="1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и дополнитель-ного </a:t>
          </a:r>
          <a:r>
            <a:rPr lang="ru-RU" sz="16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образования»</a:t>
          </a:r>
        </a:p>
        <a:p>
          <a:pPr>
            <a:lnSpc>
              <a:spcPct val="80000"/>
            </a:lnSpc>
            <a:spcAft>
              <a:spcPts val="600"/>
            </a:spcAft>
          </a:pPr>
          <a:r>
            <a:rPr lang="ru-RU" sz="2000" b="1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117,1</a:t>
          </a:r>
          <a:endParaRPr lang="ru-RU" sz="2000" u="sng" dirty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DCF4930-CC59-4117-BE2D-87D31148FF16}" type="parTrans" cxnId="{55350F22-3A4A-4B8C-AE31-FB2BA70AFB5F}">
      <dgm:prSet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AEA0131-38B3-4E50-B314-7A078308CEA5}" type="sibTrans" cxnId="{55350F22-3A4A-4B8C-AE31-FB2BA70AFB5F}">
      <dgm:prSet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C567E03-770C-4994-B7C6-51306DC32E4D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ct val="35000"/>
            </a:spcAft>
          </a:pPr>
          <a:endParaRPr lang="ru-RU" sz="1600" b="1" dirty="0" smtClean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«Реализация полномочий в области </a:t>
          </a:r>
        </a:p>
        <a:p>
          <a:pPr>
            <a:lnSpc>
              <a:spcPct val="80000"/>
            </a:lnSpc>
            <a:spcAft>
              <a:spcPts val="600"/>
            </a:spcAft>
          </a:pPr>
          <a:r>
            <a:rPr lang="ru-RU" sz="16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социальной политики»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2000" b="1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23,4</a:t>
          </a:r>
          <a:endParaRPr lang="ru-RU" sz="2000" u="sng" dirty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CBDDBDA-DC31-42EF-9FFE-1A713B555684}" type="parTrans" cxnId="{38BE8792-BB0F-498B-998A-22FC4FA6B258}">
      <dgm:prSet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13A9E6B-16F1-4E53-8692-69F7990D464E}" type="sibTrans" cxnId="{38BE8792-BB0F-498B-998A-22FC4FA6B258}">
      <dgm:prSet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BA49092-91F1-4A9B-A6B7-6DCF3A8064D2}">
      <dgm:prSet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ru-RU" sz="1600" b="1" dirty="0" smtClean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  <a:spcAft>
              <a:spcPts val="0"/>
            </a:spcAft>
          </a:pPr>
          <a:endParaRPr lang="ru-RU" sz="1600" b="1" dirty="0" smtClean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  <a:spcAft>
              <a:spcPts val="0"/>
            </a:spcAft>
          </a:pPr>
          <a:endParaRPr lang="ru-RU" sz="1600" b="1" dirty="0" smtClean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«Физическая </a:t>
          </a:r>
        </a:p>
        <a:p>
          <a:pPr>
            <a:lnSpc>
              <a:spcPct val="80000"/>
            </a:lnSpc>
            <a:spcAft>
              <a:spcPts val="600"/>
            </a:spcAft>
          </a:pPr>
          <a:r>
            <a:rPr lang="ru-RU" sz="16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культура и спорт»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2000" b="1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0,7</a:t>
          </a:r>
          <a:endParaRPr lang="ru-RU" sz="2000" u="sng" dirty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C7651F7-DF0A-409A-A68B-64384D9A18CB}" type="parTrans" cxnId="{4328C5B1-1F25-49C8-BF97-711DF31EEE34}">
      <dgm:prSet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9F7560C-3C1C-4F21-A347-B954CB5BA7F7}" type="sibTrans" cxnId="{4328C5B1-1F25-49C8-BF97-711DF31EEE34}">
      <dgm:prSet/>
      <dgm:spPr/>
      <dgm:t>
        <a:bodyPr/>
        <a:lstStyle/>
        <a:p>
          <a:pPr>
            <a:lnSpc>
              <a:spcPct val="80000"/>
            </a:lnSpc>
          </a:pPr>
          <a:endParaRPr lang="ru-RU" sz="160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EC035B0-6523-4C89-B47E-109AA835C3BC}">
      <dgm:prSet custT="1"/>
      <dgm:spPr/>
      <dgm:t>
        <a:bodyPr/>
        <a:lstStyle/>
        <a:p>
          <a:pPr>
            <a:lnSpc>
              <a:spcPct val="80000"/>
            </a:lnSpc>
          </a:pPr>
          <a:endParaRPr lang="ru-RU" sz="1600" b="1" dirty="0" smtClean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</a:pPr>
          <a:endParaRPr lang="ru-RU" sz="1600" b="1" dirty="0" smtClean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</a:pPr>
          <a:endParaRPr lang="ru-RU" sz="1600" b="1" dirty="0" smtClean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</a:pPr>
          <a:r>
            <a:rPr lang="ru-RU" sz="16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«Молодежная политика»</a:t>
          </a:r>
        </a:p>
        <a:p>
          <a:pPr>
            <a:lnSpc>
              <a:spcPct val="80000"/>
            </a:lnSpc>
          </a:pPr>
          <a:r>
            <a:rPr lang="ru-RU" sz="2000" b="1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0,7 </a:t>
          </a:r>
          <a:endParaRPr lang="ru-RU" sz="2000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0F1DF0AA-90C3-48B0-8A7E-1452B6529E98}" type="parTrans" cxnId="{A4E224F6-D873-41B7-ADC3-8433E11B8E87}">
      <dgm:prSet/>
      <dgm:spPr/>
      <dgm:t>
        <a:bodyPr/>
        <a:lstStyle/>
        <a:p>
          <a:pPr>
            <a:lnSpc>
              <a:spcPct val="80000"/>
            </a:lnSpc>
          </a:pPr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E511652D-3D6E-4DBA-B477-35D9D847BA8B}" type="sibTrans" cxnId="{A4E224F6-D873-41B7-ADC3-8433E11B8E87}">
      <dgm:prSet/>
      <dgm:spPr/>
      <dgm:t>
        <a:bodyPr/>
        <a:lstStyle/>
        <a:p>
          <a:pPr>
            <a:lnSpc>
              <a:spcPct val="80000"/>
            </a:lnSpc>
          </a:pPr>
          <a:endParaRPr lang="ru-RU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1D7BFB11-532F-4155-A8C2-79F98782D45F}" type="pres">
      <dgm:prSet presAssocID="{8C979539-FA1B-4E0A-9EB8-6F9400451CED}" presName="Name0" presStyleCnt="0">
        <dgm:presLayoutVars>
          <dgm:dir/>
          <dgm:resizeHandles val="exact"/>
        </dgm:presLayoutVars>
      </dgm:prSet>
      <dgm:spPr/>
    </dgm:pt>
    <dgm:pt modelId="{48FBA091-67C8-4FD6-A8B3-BDE0BB971C77}" type="pres">
      <dgm:prSet presAssocID="{8C979539-FA1B-4E0A-9EB8-6F9400451CED}" presName="fgShape" presStyleLbl="fgShp" presStyleIdx="0" presStyleCnt="1" custScaleX="105273" custScaleY="119048"/>
      <dgm:spPr/>
    </dgm:pt>
    <dgm:pt modelId="{0AABFEB4-0787-4515-9C65-F5F3593444D0}" type="pres">
      <dgm:prSet presAssocID="{8C979539-FA1B-4E0A-9EB8-6F9400451CED}" presName="linComp" presStyleCnt="0"/>
      <dgm:spPr/>
    </dgm:pt>
    <dgm:pt modelId="{EFAF63C4-9B43-4CFD-8BC0-7E39377AE6DA}" type="pres">
      <dgm:prSet presAssocID="{969F2AEF-1C53-4727-A256-1620D59B327C}" presName="compNode" presStyleCnt="0"/>
      <dgm:spPr/>
    </dgm:pt>
    <dgm:pt modelId="{0F76AB37-D2F7-4079-A128-8CF3DB13590E}" type="pres">
      <dgm:prSet presAssocID="{969F2AEF-1C53-4727-A256-1620D59B327C}" presName="bkgdShape" presStyleLbl="node1" presStyleIdx="0" presStyleCnt="5" custLinFactNeighborX="452" custLinFactNeighborY="1786"/>
      <dgm:spPr/>
      <dgm:t>
        <a:bodyPr/>
        <a:lstStyle/>
        <a:p>
          <a:endParaRPr lang="ru-RU"/>
        </a:p>
      </dgm:t>
    </dgm:pt>
    <dgm:pt modelId="{4943293E-0BCA-4650-8673-35C361EEB13C}" type="pres">
      <dgm:prSet presAssocID="{969F2AEF-1C53-4727-A256-1620D59B327C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74C38-4338-48BA-9ACF-425BE61F464A}" type="pres">
      <dgm:prSet presAssocID="{969F2AEF-1C53-4727-A256-1620D59B327C}" presName="invisiNode" presStyleLbl="node1" presStyleIdx="0" presStyleCnt="5"/>
      <dgm:spPr/>
    </dgm:pt>
    <dgm:pt modelId="{47F8CA1B-DF1F-4331-BF11-EE2531C111E8}" type="pres">
      <dgm:prSet presAssocID="{969F2AEF-1C53-4727-A256-1620D59B327C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8F65AD5-269F-4629-AEF4-2CD75E4F89D2}" type="pres">
      <dgm:prSet presAssocID="{E13C2F84-CB51-44CF-995E-B5D3B7423CF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48A275-3660-42F7-8F3B-650C9094CD0F}" type="pres">
      <dgm:prSet presAssocID="{3A363D25-3ADA-46F4-A248-DB43A2132208}" presName="compNode" presStyleCnt="0"/>
      <dgm:spPr/>
    </dgm:pt>
    <dgm:pt modelId="{96B3ED85-4BF8-4EB4-A652-3070374B71E6}" type="pres">
      <dgm:prSet presAssocID="{3A363D25-3ADA-46F4-A248-DB43A2132208}" presName="bkgdShape" presStyleLbl="node1" presStyleIdx="1" presStyleCnt="5" custLinFactNeighborX="452"/>
      <dgm:spPr/>
      <dgm:t>
        <a:bodyPr/>
        <a:lstStyle/>
        <a:p>
          <a:endParaRPr lang="ru-RU"/>
        </a:p>
      </dgm:t>
    </dgm:pt>
    <dgm:pt modelId="{87C2C86D-6C7C-4B68-964C-CFBCE4F19BEC}" type="pres">
      <dgm:prSet presAssocID="{3A363D25-3ADA-46F4-A248-DB43A2132208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D7CA3-FC99-4C98-ACF9-6C8624326680}" type="pres">
      <dgm:prSet presAssocID="{3A363D25-3ADA-46F4-A248-DB43A2132208}" presName="invisiNode" presStyleLbl="node1" presStyleIdx="1" presStyleCnt="5"/>
      <dgm:spPr/>
    </dgm:pt>
    <dgm:pt modelId="{4EA0945D-CD40-45AE-881F-866A4AD75DF2}" type="pres">
      <dgm:prSet presAssocID="{3A363D25-3ADA-46F4-A248-DB43A2132208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3D85F7C-9E6B-44C6-86EE-759C7029FF61}" type="pres">
      <dgm:prSet presAssocID="{BAEA0131-38B3-4E50-B314-7A078308CEA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872AE3A-3097-4EB5-BA8B-50F1F0FB2734}" type="pres">
      <dgm:prSet presAssocID="{4BA49092-91F1-4A9B-A6B7-6DCF3A8064D2}" presName="compNode" presStyleCnt="0"/>
      <dgm:spPr/>
    </dgm:pt>
    <dgm:pt modelId="{B88FDB9B-996C-43A5-91DB-A85BBBCE6471}" type="pres">
      <dgm:prSet presAssocID="{4BA49092-91F1-4A9B-A6B7-6DCF3A8064D2}" presName="bkgdShape" presStyleLbl="node1" presStyleIdx="2" presStyleCnt="5" custLinFactNeighborX="452"/>
      <dgm:spPr/>
      <dgm:t>
        <a:bodyPr/>
        <a:lstStyle/>
        <a:p>
          <a:endParaRPr lang="ru-RU"/>
        </a:p>
      </dgm:t>
    </dgm:pt>
    <dgm:pt modelId="{483E87A3-5DBD-415F-A4FC-6BB8F446D180}" type="pres">
      <dgm:prSet presAssocID="{4BA49092-91F1-4A9B-A6B7-6DCF3A8064D2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87F53-9E92-4AB8-8D16-EB43F944AD03}" type="pres">
      <dgm:prSet presAssocID="{4BA49092-91F1-4A9B-A6B7-6DCF3A8064D2}" presName="invisiNode" presStyleLbl="node1" presStyleIdx="2" presStyleCnt="5"/>
      <dgm:spPr/>
    </dgm:pt>
    <dgm:pt modelId="{76CAE149-003A-45B0-B1EC-EF386259228B}" type="pres">
      <dgm:prSet presAssocID="{4BA49092-91F1-4A9B-A6B7-6DCF3A8064D2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F72B36-2203-4339-BD47-0388C5A4108F}" type="pres">
      <dgm:prSet presAssocID="{E9F7560C-3C1C-4F21-A347-B954CB5BA7F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CA35B8C-1903-47C0-8989-A2AB0563DE94}" type="pres">
      <dgm:prSet presAssocID="{5EC035B0-6523-4C89-B47E-109AA835C3BC}" presName="compNode" presStyleCnt="0"/>
      <dgm:spPr/>
    </dgm:pt>
    <dgm:pt modelId="{175FF436-47BD-4193-83F4-2E3D9EE6D0ED}" type="pres">
      <dgm:prSet presAssocID="{5EC035B0-6523-4C89-B47E-109AA835C3BC}" presName="bkgdShape" presStyleLbl="node1" presStyleIdx="3" presStyleCnt="5"/>
      <dgm:spPr/>
      <dgm:t>
        <a:bodyPr/>
        <a:lstStyle/>
        <a:p>
          <a:endParaRPr lang="ru-RU"/>
        </a:p>
      </dgm:t>
    </dgm:pt>
    <dgm:pt modelId="{9D166FB7-114A-447A-AA37-74A20F2FC370}" type="pres">
      <dgm:prSet presAssocID="{5EC035B0-6523-4C89-B47E-109AA835C3BC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787971-F6A4-4278-9FBA-EE95461C7345}" type="pres">
      <dgm:prSet presAssocID="{5EC035B0-6523-4C89-B47E-109AA835C3BC}" presName="invisiNode" presStyleLbl="node1" presStyleIdx="3" presStyleCnt="5"/>
      <dgm:spPr/>
    </dgm:pt>
    <dgm:pt modelId="{D4AA49A3-15A3-49BF-AF9A-D3DE92E4B3FF}" type="pres">
      <dgm:prSet presAssocID="{5EC035B0-6523-4C89-B47E-109AA835C3BC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142AA51-A83B-448E-AB9B-2D46B4483B55}" type="pres">
      <dgm:prSet presAssocID="{E511652D-3D6E-4DBA-B477-35D9D847BA8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C3C2D3-88AC-48FD-870F-D159B4E1A865}" type="pres">
      <dgm:prSet presAssocID="{8C567E03-770C-4994-B7C6-51306DC32E4D}" presName="compNode" presStyleCnt="0"/>
      <dgm:spPr/>
    </dgm:pt>
    <dgm:pt modelId="{18AE783F-4C6A-4CA1-A9AD-3E0E0FBCFC30}" type="pres">
      <dgm:prSet presAssocID="{8C567E03-770C-4994-B7C6-51306DC32E4D}" presName="bkgdShape" presStyleLbl="node1" presStyleIdx="4" presStyleCnt="5"/>
      <dgm:spPr/>
      <dgm:t>
        <a:bodyPr/>
        <a:lstStyle/>
        <a:p>
          <a:endParaRPr lang="ru-RU"/>
        </a:p>
      </dgm:t>
    </dgm:pt>
    <dgm:pt modelId="{C2A135A4-0E62-4CC8-8B08-3C08661080A3}" type="pres">
      <dgm:prSet presAssocID="{8C567E03-770C-4994-B7C6-51306DC32E4D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F80A0-CCD8-4A05-8920-9E7334737E86}" type="pres">
      <dgm:prSet presAssocID="{8C567E03-770C-4994-B7C6-51306DC32E4D}" presName="invisiNode" presStyleLbl="node1" presStyleIdx="4" presStyleCnt="5"/>
      <dgm:spPr/>
    </dgm:pt>
    <dgm:pt modelId="{65722EA3-A3BB-4F48-94C6-43C14FAD8772}" type="pres">
      <dgm:prSet presAssocID="{8C567E03-770C-4994-B7C6-51306DC32E4D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3B67DFFB-3EC0-4632-9609-256F4728D0C0}" type="presOf" srcId="{5EC035B0-6523-4C89-B47E-109AA835C3BC}" destId="{9D166FB7-114A-447A-AA37-74A20F2FC370}" srcOrd="1" destOrd="0" presId="urn:microsoft.com/office/officeart/2005/8/layout/hList7"/>
    <dgm:cxn modelId="{C3AC5437-FB77-4367-865F-AFC9D5315ACF}" type="presOf" srcId="{E13C2F84-CB51-44CF-995E-B5D3B7423CF3}" destId="{E8F65AD5-269F-4629-AEF4-2CD75E4F89D2}" srcOrd="0" destOrd="0" presId="urn:microsoft.com/office/officeart/2005/8/layout/hList7"/>
    <dgm:cxn modelId="{8EA64EBB-ED27-4ED3-9D64-A548664D6EAB}" type="presOf" srcId="{4BA49092-91F1-4A9B-A6B7-6DCF3A8064D2}" destId="{483E87A3-5DBD-415F-A4FC-6BB8F446D180}" srcOrd="1" destOrd="0" presId="urn:microsoft.com/office/officeart/2005/8/layout/hList7"/>
    <dgm:cxn modelId="{53A782DF-24DA-4350-AF85-B7EC43FE216D}" type="presOf" srcId="{E511652D-3D6E-4DBA-B477-35D9D847BA8B}" destId="{5142AA51-A83B-448E-AB9B-2D46B4483B55}" srcOrd="0" destOrd="0" presId="urn:microsoft.com/office/officeart/2005/8/layout/hList7"/>
    <dgm:cxn modelId="{392BA715-3873-4A60-A18B-C4C00A9BD2C3}" type="presOf" srcId="{8C567E03-770C-4994-B7C6-51306DC32E4D}" destId="{C2A135A4-0E62-4CC8-8B08-3C08661080A3}" srcOrd="1" destOrd="0" presId="urn:microsoft.com/office/officeart/2005/8/layout/hList7"/>
    <dgm:cxn modelId="{65369182-5629-4A53-B13C-00FDEF99970F}" type="presOf" srcId="{4BA49092-91F1-4A9B-A6B7-6DCF3A8064D2}" destId="{B88FDB9B-996C-43A5-91DB-A85BBBCE6471}" srcOrd="0" destOrd="0" presId="urn:microsoft.com/office/officeart/2005/8/layout/hList7"/>
    <dgm:cxn modelId="{38C3C728-CF1F-41DD-BD39-3C9A699283CB}" type="presOf" srcId="{5EC035B0-6523-4C89-B47E-109AA835C3BC}" destId="{175FF436-47BD-4193-83F4-2E3D9EE6D0ED}" srcOrd="0" destOrd="0" presId="urn:microsoft.com/office/officeart/2005/8/layout/hList7"/>
    <dgm:cxn modelId="{55350F22-3A4A-4B8C-AE31-FB2BA70AFB5F}" srcId="{8C979539-FA1B-4E0A-9EB8-6F9400451CED}" destId="{3A363D25-3ADA-46F4-A248-DB43A2132208}" srcOrd="1" destOrd="0" parTransId="{BDCF4930-CC59-4117-BE2D-87D31148FF16}" sibTransId="{BAEA0131-38B3-4E50-B314-7A078308CEA5}"/>
    <dgm:cxn modelId="{E2716B75-3779-401A-A6FD-F50D0A49EDF0}" type="presOf" srcId="{8C979539-FA1B-4E0A-9EB8-6F9400451CED}" destId="{1D7BFB11-532F-4155-A8C2-79F98782D45F}" srcOrd="0" destOrd="0" presId="urn:microsoft.com/office/officeart/2005/8/layout/hList7"/>
    <dgm:cxn modelId="{A3362CA1-2637-4CB4-B032-32F2CB86B2CD}" type="presOf" srcId="{969F2AEF-1C53-4727-A256-1620D59B327C}" destId="{0F76AB37-D2F7-4079-A128-8CF3DB13590E}" srcOrd="0" destOrd="0" presId="urn:microsoft.com/office/officeart/2005/8/layout/hList7"/>
    <dgm:cxn modelId="{A45247BD-D6B3-4066-B52E-8D07EAAAC742}" type="presOf" srcId="{8C567E03-770C-4994-B7C6-51306DC32E4D}" destId="{18AE783F-4C6A-4CA1-A9AD-3E0E0FBCFC30}" srcOrd="0" destOrd="0" presId="urn:microsoft.com/office/officeart/2005/8/layout/hList7"/>
    <dgm:cxn modelId="{373779B0-8177-4665-9CA1-56E37A4AAC2E}" type="presOf" srcId="{E9F7560C-3C1C-4F21-A347-B954CB5BA7F7}" destId="{10F72B36-2203-4339-BD47-0388C5A4108F}" srcOrd="0" destOrd="0" presId="urn:microsoft.com/office/officeart/2005/8/layout/hList7"/>
    <dgm:cxn modelId="{067D0D7D-F142-412A-833E-0CA03DCD0CD2}" srcId="{8C979539-FA1B-4E0A-9EB8-6F9400451CED}" destId="{969F2AEF-1C53-4727-A256-1620D59B327C}" srcOrd="0" destOrd="0" parTransId="{68CECD37-81BB-4665-B6D9-D6A854E295AB}" sibTransId="{E13C2F84-CB51-44CF-995E-B5D3B7423CF3}"/>
    <dgm:cxn modelId="{A1D99A64-D23F-427D-820F-0BDD35969B3A}" type="presOf" srcId="{969F2AEF-1C53-4727-A256-1620D59B327C}" destId="{4943293E-0BCA-4650-8673-35C361EEB13C}" srcOrd="1" destOrd="0" presId="urn:microsoft.com/office/officeart/2005/8/layout/hList7"/>
    <dgm:cxn modelId="{38BE8792-BB0F-498B-998A-22FC4FA6B258}" srcId="{8C979539-FA1B-4E0A-9EB8-6F9400451CED}" destId="{8C567E03-770C-4994-B7C6-51306DC32E4D}" srcOrd="4" destOrd="0" parTransId="{FCBDDBDA-DC31-42EF-9FFE-1A713B555684}" sibTransId="{E13A9E6B-16F1-4E53-8692-69F7990D464E}"/>
    <dgm:cxn modelId="{FCD7441B-DBF7-46EE-96E3-344C09325698}" type="presOf" srcId="{3A363D25-3ADA-46F4-A248-DB43A2132208}" destId="{87C2C86D-6C7C-4B68-964C-CFBCE4F19BEC}" srcOrd="1" destOrd="0" presId="urn:microsoft.com/office/officeart/2005/8/layout/hList7"/>
    <dgm:cxn modelId="{4328C5B1-1F25-49C8-BF97-711DF31EEE34}" srcId="{8C979539-FA1B-4E0A-9EB8-6F9400451CED}" destId="{4BA49092-91F1-4A9B-A6B7-6DCF3A8064D2}" srcOrd="2" destOrd="0" parTransId="{7C7651F7-DF0A-409A-A68B-64384D9A18CB}" sibTransId="{E9F7560C-3C1C-4F21-A347-B954CB5BA7F7}"/>
    <dgm:cxn modelId="{31A780BA-8004-4E8A-96D0-CD5570C56F81}" type="presOf" srcId="{BAEA0131-38B3-4E50-B314-7A078308CEA5}" destId="{03D85F7C-9E6B-44C6-86EE-759C7029FF61}" srcOrd="0" destOrd="0" presId="urn:microsoft.com/office/officeart/2005/8/layout/hList7"/>
    <dgm:cxn modelId="{A4E224F6-D873-41B7-ADC3-8433E11B8E87}" srcId="{8C979539-FA1B-4E0A-9EB8-6F9400451CED}" destId="{5EC035B0-6523-4C89-B47E-109AA835C3BC}" srcOrd="3" destOrd="0" parTransId="{0F1DF0AA-90C3-48B0-8A7E-1452B6529E98}" sibTransId="{E511652D-3D6E-4DBA-B477-35D9D847BA8B}"/>
    <dgm:cxn modelId="{D0999E28-E327-49EC-BE09-7B527F1C55E9}" type="presOf" srcId="{3A363D25-3ADA-46F4-A248-DB43A2132208}" destId="{96B3ED85-4BF8-4EB4-A652-3070374B71E6}" srcOrd="0" destOrd="0" presId="urn:microsoft.com/office/officeart/2005/8/layout/hList7"/>
    <dgm:cxn modelId="{AD5921C7-55D1-4255-8E88-AAAD36514EB2}" type="presParOf" srcId="{1D7BFB11-532F-4155-A8C2-79F98782D45F}" destId="{48FBA091-67C8-4FD6-A8B3-BDE0BB971C77}" srcOrd="0" destOrd="0" presId="urn:microsoft.com/office/officeart/2005/8/layout/hList7"/>
    <dgm:cxn modelId="{D9A6B03F-FF23-4A49-85C9-1E1704285590}" type="presParOf" srcId="{1D7BFB11-532F-4155-A8C2-79F98782D45F}" destId="{0AABFEB4-0787-4515-9C65-F5F3593444D0}" srcOrd="1" destOrd="0" presId="urn:microsoft.com/office/officeart/2005/8/layout/hList7"/>
    <dgm:cxn modelId="{EE20077B-9043-498E-BB1B-898BC05CFF38}" type="presParOf" srcId="{0AABFEB4-0787-4515-9C65-F5F3593444D0}" destId="{EFAF63C4-9B43-4CFD-8BC0-7E39377AE6DA}" srcOrd="0" destOrd="0" presId="urn:microsoft.com/office/officeart/2005/8/layout/hList7"/>
    <dgm:cxn modelId="{F3167916-A87D-44A1-854F-CD99E9906FA7}" type="presParOf" srcId="{EFAF63C4-9B43-4CFD-8BC0-7E39377AE6DA}" destId="{0F76AB37-D2F7-4079-A128-8CF3DB13590E}" srcOrd="0" destOrd="0" presId="urn:microsoft.com/office/officeart/2005/8/layout/hList7"/>
    <dgm:cxn modelId="{56A00FAA-F888-4C16-A702-49D647D4FD18}" type="presParOf" srcId="{EFAF63C4-9B43-4CFD-8BC0-7E39377AE6DA}" destId="{4943293E-0BCA-4650-8673-35C361EEB13C}" srcOrd="1" destOrd="0" presId="urn:microsoft.com/office/officeart/2005/8/layout/hList7"/>
    <dgm:cxn modelId="{4004BE6B-41EF-4D12-9EDE-FAC7A62427B8}" type="presParOf" srcId="{EFAF63C4-9B43-4CFD-8BC0-7E39377AE6DA}" destId="{D7674C38-4338-48BA-9ACF-425BE61F464A}" srcOrd="2" destOrd="0" presId="urn:microsoft.com/office/officeart/2005/8/layout/hList7"/>
    <dgm:cxn modelId="{A3C9343E-E4A6-441A-BCE7-C6CF1A9E7DE2}" type="presParOf" srcId="{EFAF63C4-9B43-4CFD-8BC0-7E39377AE6DA}" destId="{47F8CA1B-DF1F-4331-BF11-EE2531C111E8}" srcOrd="3" destOrd="0" presId="urn:microsoft.com/office/officeart/2005/8/layout/hList7"/>
    <dgm:cxn modelId="{BE2AEE86-5182-4F99-8BF4-825D3B0C7FAC}" type="presParOf" srcId="{0AABFEB4-0787-4515-9C65-F5F3593444D0}" destId="{E8F65AD5-269F-4629-AEF4-2CD75E4F89D2}" srcOrd="1" destOrd="0" presId="urn:microsoft.com/office/officeart/2005/8/layout/hList7"/>
    <dgm:cxn modelId="{227F790F-3BF8-4D77-8993-3AC6ED71B8AF}" type="presParOf" srcId="{0AABFEB4-0787-4515-9C65-F5F3593444D0}" destId="{7148A275-3660-42F7-8F3B-650C9094CD0F}" srcOrd="2" destOrd="0" presId="urn:microsoft.com/office/officeart/2005/8/layout/hList7"/>
    <dgm:cxn modelId="{7FF54D74-75D7-439A-AA40-19FEE836DF73}" type="presParOf" srcId="{7148A275-3660-42F7-8F3B-650C9094CD0F}" destId="{96B3ED85-4BF8-4EB4-A652-3070374B71E6}" srcOrd="0" destOrd="0" presId="urn:microsoft.com/office/officeart/2005/8/layout/hList7"/>
    <dgm:cxn modelId="{29C4F3F1-8925-438C-8365-94A333FFB96D}" type="presParOf" srcId="{7148A275-3660-42F7-8F3B-650C9094CD0F}" destId="{87C2C86D-6C7C-4B68-964C-CFBCE4F19BEC}" srcOrd="1" destOrd="0" presId="urn:microsoft.com/office/officeart/2005/8/layout/hList7"/>
    <dgm:cxn modelId="{03E5AAFE-D623-4C1E-AAA6-7023CE17FFC9}" type="presParOf" srcId="{7148A275-3660-42F7-8F3B-650C9094CD0F}" destId="{0C8D7CA3-FC99-4C98-ACF9-6C8624326680}" srcOrd="2" destOrd="0" presId="urn:microsoft.com/office/officeart/2005/8/layout/hList7"/>
    <dgm:cxn modelId="{914EB21D-5E98-4C17-A338-36ABA367FFAF}" type="presParOf" srcId="{7148A275-3660-42F7-8F3B-650C9094CD0F}" destId="{4EA0945D-CD40-45AE-881F-866A4AD75DF2}" srcOrd="3" destOrd="0" presId="urn:microsoft.com/office/officeart/2005/8/layout/hList7"/>
    <dgm:cxn modelId="{5C456823-1777-4555-8AD7-2DBE8F7BAD00}" type="presParOf" srcId="{0AABFEB4-0787-4515-9C65-F5F3593444D0}" destId="{03D85F7C-9E6B-44C6-86EE-759C7029FF61}" srcOrd="3" destOrd="0" presId="urn:microsoft.com/office/officeart/2005/8/layout/hList7"/>
    <dgm:cxn modelId="{41683292-FE8D-4670-A67C-B971800E78EC}" type="presParOf" srcId="{0AABFEB4-0787-4515-9C65-F5F3593444D0}" destId="{3872AE3A-3097-4EB5-BA8B-50F1F0FB2734}" srcOrd="4" destOrd="0" presId="urn:microsoft.com/office/officeart/2005/8/layout/hList7"/>
    <dgm:cxn modelId="{C5A36898-E3D8-4ED7-9CF1-E4B724AE6B46}" type="presParOf" srcId="{3872AE3A-3097-4EB5-BA8B-50F1F0FB2734}" destId="{B88FDB9B-996C-43A5-91DB-A85BBBCE6471}" srcOrd="0" destOrd="0" presId="urn:microsoft.com/office/officeart/2005/8/layout/hList7"/>
    <dgm:cxn modelId="{AFF2E7DA-6B4F-4992-8784-5ECA5A2E53ED}" type="presParOf" srcId="{3872AE3A-3097-4EB5-BA8B-50F1F0FB2734}" destId="{483E87A3-5DBD-415F-A4FC-6BB8F446D180}" srcOrd="1" destOrd="0" presId="urn:microsoft.com/office/officeart/2005/8/layout/hList7"/>
    <dgm:cxn modelId="{2A94DEC5-0204-406E-99B9-1837AD81B624}" type="presParOf" srcId="{3872AE3A-3097-4EB5-BA8B-50F1F0FB2734}" destId="{C3A87F53-9E92-4AB8-8D16-EB43F944AD03}" srcOrd="2" destOrd="0" presId="urn:microsoft.com/office/officeart/2005/8/layout/hList7"/>
    <dgm:cxn modelId="{4581DA51-85AD-4139-831C-4A152C781129}" type="presParOf" srcId="{3872AE3A-3097-4EB5-BA8B-50F1F0FB2734}" destId="{76CAE149-003A-45B0-B1EC-EF386259228B}" srcOrd="3" destOrd="0" presId="urn:microsoft.com/office/officeart/2005/8/layout/hList7"/>
    <dgm:cxn modelId="{9B2CDC20-8D22-485C-BF48-0A585F249F0C}" type="presParOf" srcId="{0AABFEB4-0787-4515-9C65-F5F3593444D0}" destId="{10F72B36-2203-4339-BD47-0388C5A4108F}" srcOrd="5" destOrd="0" presId="urn:microsoft.com/office/officeart/2005/8/layout/hList7"/>
    <dgm:cxn modelId="{0F3CE72F-ADCB-42DE-836C-EECEF990BA22}" type="presParOf" srcId="{0AABFEB4-0787-4515-9C65-F5F3593444D0}" destId="{3CA35B8C-1903-47C0-8989-A2AB0563DE94}" srcOrd="6" destOrd="0" presId="urn:microsoft.com/office/officeart/2005/8/layout/hList7"/>
    <dgm:cxn modelId="{6E5D82D9-8660-4BB0-ADB4-C77CE1279EAF}" type="presParOf" srcId="{3CA35B8C-1903-47C0-8989-A2AB0563DE94}" destId="{175FF436-47BD-4193-83F4-2E3D9EE6D0ED}" srcOrd="0" destOrd="0" presId="urn:microsoft.com/office/officeart/2005/8/layout/hList7"/>
    <dgm:cxn modelId="{8B9EF3E8-62DC-47E4-B18B-1166D55D6ADF}" type="presParOf" srcId="{3CA35B8C-1903-47C0-8989-A2AB0563DE94}" destId="{9D166FB7-114A-447A-AA37-74A20F2FC370}" srcOrd="1" destOrd="0" presId="urn:microsoft.com/office/officeart/2005/8/layout/hList7"/>
    <dgm:cxn modelId="{8EA14A9D-D5CD-4793-AFE0-C988D10BCF99}" type="presParOf" srcId="{3CA35B8C-1903-47C0-8989-A2AB0563DE94}" destId="{6B787971-F6A4-4278-9FBA-EE95461C7345}" srcOrd="2" destOrd="0" presId="urn:microsoft.com/office/officeart/2005/8/layout/hList7"/>
    <dgm:cxn modelId="{2F3FAFC2-DB04-4992-9DB0-4A27AC3E3F18}" type="presParOf" srcId="{3CA35B8C-1903-47C0-8989-A2AB0563DE94}" destId="{D4AA49A3-15A3-49BF-AF9A-D3DE92E4B3FF}" srcOrd="3" destOrd="0" presId="urn:microsoft.com/office/officeart/2005/8/layout/hList7"/>
    <dgm:cxn modelId="{67AB5A0E-D8B4-45E1-B07B-1710A8562C69}" type="presParOf" srcId="{0AABFEB4-0787-4515-9C65-F5F3593444D0}" destId="{5142AA51-A83B-448E-AB9B-2D46B4483B55}" srcOrd="7" destOrd="0" presId="urn:microsoft.com/office/officeart/2005/8/layout/hList7"/>
    <dgm:cxn modelId="{ED0E7409-5764-471F-82CD-9DB4E20BECB7}" type="presParOf" srcId="{0AABFEB4-0787-4515-9C65-F5F3593444D0}" destId="{98C3C2D3-88AC-48FD-870F-D159B4E1A865}" srcOrd="8" destOrd="0" presId="urn:microsoft.com/office/officeart/2005/8/layout/hList7"/>
    <dgm:cxn modelId="{159B7238-B552-4122-B1CF-BBA1E1612986}" type="presParOf" srcId="{98C3C2D3-88AC-48FD-870F-D159B4E1A865}" destId="{18AE783F-4C6A-4CA1-A9AD-3E0E0FBCFC30}" srcOrd="0" destOrd="0" presId="urn:microsoft.com/office/officeart/2005/8/layout/hList7"/>
    <dgm:cxn modelId="{7CD9C492-4A66-43F1-9B6D-305EA086CABE}" type="presParOf" srcId="{98C3C2D3-88AC-48FD-870F-D159B4E1A865}" destId="{C2A135A4-0E62-4CC8-8B08-3C08661080A3}" srcOrd="1" destOrd="0" presId="urn:microsoft.com/office/officeart/2005/8/layout/hList7"/>
    <dgm:cxn modelId="{E9E6F947-28E4-41C9-960E-78B30FF86EAE}" type="presParOf" srcId="{98C3C2D3-88AC-48FD-870F-D159B4E1A865}" destId="{810F80A0-CCD8-4A05-8920-9E7334737E86}" srcOrd="2" destOrd="0" presId="urn:microsoft.com/office/officeart/2005/8/layout/hList7"/>
    <dgm:cxn modelId="{43DBCB09-D48D-486C-B29B-327DA1274A51}" type="presParOf" srcId="{98C3C2D3-88AC-48FD-870F-D159B4E1A865}" destId="{65722EA3-A3BB-4F48-94C6-43C14FAD8772}" srcOrd="3" destOrd="0" presId="urn:microsoft.com/office/officeart/2005/8/layout/hList7"/>
  </dgm:cxnLst>
  <dgm:bg>
    <a:noFill/>
  </dgm:bg>
  <dgm:whole>
    <a:ln w="34925" cap="rnd" cmpd="dbl" algn="ctr">
      <a:noFill/>
      <a:prstDash val="solid"/>
      <a:bevel/>
      <a:headEnd type="none" w="med" len="med"/>
      <a:tailEnd type="none" w="med" len="med"/>
    </a:ln>
  </dgm:whole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0.005</cdr:y>
    </cdr:from>
    <cdr:to>
      <cdr:x>1</cdr:x>
      <cdr:y>0.2973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13216"/>
          <a:ext cx="3309926" cy="7726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32004" rIns="36576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Выручка от реализации </a:t>
          </a:r>
          <a:r>
            <a:rPr lang="ru-RU" sz="1400" b="1" i="0" strike="noStrike" dirty="0" smtClean="0">
              <a:solidFill>
                <a:srgbClr val="3C4062"/>
              </a:solidFill>
              <a:latin typeface="Times New Roman"/>
              <a:cs typeface="Times New Roman"/>
            </a:rPr>
            <a:t>продукции</a:t>
          </a: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, работ, услуг </a:t>
          </a:r>
        </a:p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(млрд. руб.)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0.04348</cdr:x>
      <cdr:y>0.11364</cdr:y>
    </cdr:from>
    <cdr:to>
      <cdr:x>0.9144</cdr:x>
      <cdr:y>0.23129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4314" y="357190"/>
          <a:ext cx="4292967" cy="3698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chemeClr val="accent1">
              <a:lumMod val="50000"/>
            </a:schemeClr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45720" tIns="36576" rIns="45720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 smtClean="0">
              <a:solidFill>
                <a:srgbClr val="3C4062"/>
              </a:solidFill>
              <a:latin typeface="Times New Roman"/>
              <a:cs typeface="Times New Roman"/>
            </a:rPr>
            <a:t>Динамика </a:t>
          </a:r>
          <a:r>
            <a:rPr lang="ru-RU" sz="1400" b="1" dirty="0" smtClean="0">
              <a:solidFill>
                <a:srgbClr val="3C4062"/>
              </a:solidFill>
              <a:latin typeface="Times New Roman"/>
              <a:cs typeface="Times New Roman"/>
            </a:rPr>
            <a:t>доходов:</a:t>
          </a:r>
          <a:endParaRPr lang="ru-RU" sz="1400" b="1" i="0" strike="noStrike" dirty="0">
            <a:solidFill>
              <a:srgbClr val="3C4062"/>
            </a:solidFill>
            <a:latin typeface="Times New Roman"/>
            <a:cs typeface="Times New Roman"/>
          </a:endParaRPr>
        </a:p>
      </cdr:txBody>
    </cdr:sp>
  </cdr:relSizeAnchor>
  <cdr:relSizeAnchor xmlns:cdr="http://schemas.openxmlformats.org/drawingml/2006/chartDrawing">
    <cdr:from>
      <cdr:x>0.15445</cdr:x>
      <cdr:y>0.51351</cdr:y>
    </cdr:from>
    <cdr:to>
      <cdr:x>0.23869</cdr:x>
      <cdr:y>0.63777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785837" y="1357321"/>
          <a:ext cx="428609" cy="328435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chemeClr val="accent1">
              <a:lumMod val="75000"/>
            </a:schemeClr>
          </a:solidFill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0.07246</cdr:x>
      <cdr:y>0.45946</cdr:y>
    </cdr:from>
    <cdr:to>
      <cdr:x>0.22142</cdr:x>
      <cdr:y>0.56717</cdr:y>
    </cdr:to>
    <cdr:sp macro="" textlink="">
      <cdr:nvSpPr>
        <cdr:cNvPr id="7" name="TextBox 23"/>
        <cdr:cNvSpPr txBox="1"/>
      </cdr:nvSpPr>
      <cdr:spPr>
        <a:xfrm xmlns:a="http://schemas.openxmlformats.org/drawingml/2006/main">
          <a:off x="357190" y="1444206"/>
          <a:ext cx="734255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117%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0.35101</cdr:x>
      <cdr:y>0.45946</cdr:y>
    </cdr:from>
    <cdr:to>
      <cdr:x>0.4493</cdr:x>
      <cdr:y>0.56757</cdr:y>
    </cdr:to>
    <cdr:sp macro="" textlink="">
      <cdr:nvSpPr>
        <cdr:cNvPr id="13" name="Прямая со стрелкой 12"/>
        <cdr:cNvSpPr/>
      </cdr:nvSpPr>
      <cdr:spPr>
        <a:xfrm xmlns:a="http://schemas.openxmlformats.org/drawingml/2006/main">
          <a:off x="1785950" y="1214446"/>
          <a:ext cx="500066" cy="285752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63500" cap="flat" cmpd="sng" algn="ctr">
          <a:solidFill>
            <a:schemeClr val="accent6">
              <a:lumMod val="60000"/>
              <a:lumOff val="40000"/>
            </a:scheme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0.37681</cdr:x>
      <cdr:y>0.40909</cdr:y>
    </cdr:from>
    <cdr:to>
      <cdr:x>0.51399</cdr:x>
      <cdr:y>0.53718</cdr:y>
    </cdr:to>
    <cdr:sp macro="" textlink="">
      <cdr:nvSpPr>
        <cdr:cNvPr id="14" name="TextBox 23"/>
        <cdr:cNvSpPr txBox="1"/>
      </cdr:nvSpPr>
      <cdr:spPr>
        <a:xfrm xmlns:a="http://schemas.openxmlformats.org/drawingml/2006/main">
          <a:off x="1857388" y="1285884"/>
          <a:ext cx="676190" cy="4026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84%</a:t>
          </a:r>
          <a:endParaRPr lang="ru-RU" sz="1600" b="1" dirty="0">
            <a:solidFill>
              <a:schemeClr val="accent6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0.5195</cdr:x>
      <cdr:y>0.51351</cdr:y>
    </cdr:from>
    <cdr:to>
      <cdr:x>0.65668</cdr:x>
      <cdr:y>0.6416</cdr:y>
    </cdr:to>
    <cdr:sp macro="" textlink="">
      <cdr:nvSpPr>
        <cdr:cNvPr id="15" name="TextBox 23"/>
        <cdr:cNvSpPr txBox="1"/>
      </cdr:nvSpPr>
      <cdr:spPr>
        <a:xfrm xmlns:a="http://schemas.openxmlformats.org/drawingml/2006/main">
          <a:off x="2643206" y="1357322"/>
          <a:ext cx="69796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95%</a:t>
          </a:r>
          <a:endParaRPr lang="ru-RU" sz="1600" b="1" dirty="0">
            <a:solidFill>
              <a:schemeClr val="accent6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0.65991</cdr:x>
      <cdr:y>0.54054</cdr:y>
    </cdr:from>
    <cdr:to>
      <cdr:x>0.79709</cdr:x>
      <cdr:y>0.66863</cdr:y>
    </cdr:to>
    <cdr:sp macro="" textlink="">
      <cdr:nvSpPr>
        <cdr:cNvPr id="16" name="TextBox 23"/>
        <cdr:cNvSpPr txBox="1"/>
      </cdr:nvSpPr>
      <cdr:spPr>
        <a:xfrm xmlns:a="http://schemas.openxmlformats.org/drawingml/2006/main">
          <a:off x="3357586" y="1428760"/>
          <a:ext cx="69796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99%</a:t>
          </a:r>
          <a:endParaRPr lang="ru-RU" sz="1600" b="1" dirty="0">
            <a:solidFill>
              <a:schemeClr val="accent6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0.50546</cdr:x>
      <cdr:y>0.62162</cdr:y>
    </cdr:from>
    <cdr:to>
      <cdr:x>0.63183</cdr:x>
      <cdr:y>0.64865</cdr:y>
    </cdr:to>
    <cdr:sp macro="" textlink="">
      <cdr:nvSpPr>
        <cdr:cNvPr id="17" name="Прямая со стрелкой 16"/>
        <cdr:cNvSpPr/>
      </cdr:nvSpPr>
      <cdr:spPr>
        <a:xfrm xmlns:a="http://schemas.openxmlformats.org/drawingml/2006/main">
          <a:off x="2571768" y="1643075"/>
          <a:ext cx="642942" cy="71438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63500" cap="flat" cmpd="sng" algn="ctr">
          <a:solidFill>
            <a:schemeClr val="accent6">
              <a:lumMod val="60000"/>
              <a:lumOff val="40000"/>
            </a:scheme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0.67395</cdr:x>
      <cdr:y>0.65838</cdr:y>
    </cdr:from>
    <cdr:to>
      <cdr:x>0.78627</cdr:x>
      <cdr:y>0.67568</cdr:y>
    </cdr:to>
    <cdr:sp macro="" textlink="">
      <cdr:nvSpPr>
        <cdr:cNvPr id="10" name="Прямая со стрелкой 9"/>
        <cdr:cNvSpPr/>
      </cdr:nvSpPr>
      <cdr:spPr>
        <a:xfrm xmlns:a="http://schemas.openxmlformats.org/drawingml/2006/main">
          <a:off x="3429024" y="1740230"/>
          <a:ext cx="571504" cy="45719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63500" cap="flat" cmpd="sng" algn="ctr">
          <a:solidFill>
            <a:srgbClr val="963334">
              <a:lumMod val="60000"/>
              <a:lumOff val="40000"/>
            </a:srgb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0.04212</cdr:x>
      <cdr:y>0.12121</cdr:y>
    </cdr:from>
    <cdr:to>
      <cdr:x>0.91264</cdr:x>
      <cdr:y>0.23886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4314" y="285752"/>
          <a:ext cx="4429156" cy="2773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chemeClr val="accent1">
              <a:lumMod val="50000"/>
            </a:schemeClr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45720" tIns="36576" rIns="45720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 smtClean="0">
              <a:solidFill>
                <a:srgbClr val="3C4062"/>
              </a:solidFill>
              <a:latin typeface="Times New Roman"/>
              <a:cs typeface="Times New Roman"/>
            </a:rPr>
            <a:t>Динамика </a:t>
          </a:r>
          <a:r>
            <a:rPr lang="ru-RU" sz="1400" b="1" dirty="0" smtClean="0">
              <a:solidFill>
                <a:srgbClr val="3C4062"/>
              </a:solidFill>
              <a:latin typeface="Times New Roman"/>
              <a:cs typeface="Times New Roman"/>
            </a:rPr>
            <a:t>налоговых и неналоговых доходов:</a:t>
          </a:r>
          <a:endParaRPr lang="ru-RU" sz="1400" b="1" i="0" strike="noStrike" dirty="0">
            <a:solidFill>
              <a:srgbClr val="3C4062"/>
            </a:solidFill>
            <a:latin typeface="Times New Roman"/>
            <a:cs typeface="Times New Roman"/>
          </a:endParaRPr>
        </a:p>
      </cdr:txBody>
    </cdr:sp>
  </cdr:relSizeAnchor>
  <cdr:relSizeAnchor xmlns:cdr="http://schemas.openxmlformats.org/drawingml/2006/chartDrawing">
    <cdr:from>
      <cdr:x>0.15445</cdr:x>
      <cdr:y>0.52941</cdr:y>
    </cdr:from>
    <cdr:to>
      <cdr:x>0.25692</cdr:x>
      <cdr:y>0.63777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785818" y="1285884"/>
          <a:ext cx="521370" cy="263199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chemeClr val="accent1">
              <a:lumMod val="75000"/>
            </a:schemeClr>
          </a:solidFill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0.11232</cdr:x>
      <cdr:y>0.41176</cdr:y>
    </cdr:from>
    <cdr:to>
      <cdr:x>0.2495</cdr:x>
      <cdr:y>0.55115</cdr:y>
    </cdr:to>
    <cdr:sp macro="" textlink="">
      <cdr:nvSpPr>
        <cdr:cNvPr id="7" name="TextBox 23"/>
        <cdr:cNvSpPr txBox="1"/>
      </cdr:nvSpPr>
      <cdr:spPr>
        <a:xfrm xmlns:a="http://schemas.openxmlformats.org/drawingml/2006/main">
          <a:off x="571503" y="1000132"/>
          <a:ext cx="69796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113%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0.32293</cdr:x>
      <cdr:y>0.44118</cdr:y>
    </cdr:from>
    <cdr:to>
      <cdr:x>0.4493</cdr:x>
      <cdr:y>0.47059</cdr:y>
    </cdr:to>
    <cdr:sp macro="" textlink="">
      <cdr:nvSpPr>
        <cdr:cNvPr id="13" name="Прямая со стрелкой 12"/>
        <cdr:cNvSpPr/>
      </cdr:nvSpPr>
      <cdr:spPr>
        <a:xfrm xmlns:a="http://schemas.openxmlformats.org/drawingml/2006/main" flipV="1">
          <a:off x="1643074" y="1071570"/>
          <a:ext cx="642942" cy="71439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63500" cap="flat" cmpd="sng" algn="ctr">
          <a:solidFill>
            <a:srgbClr val="3A81BA">
              <a:lumMod val="75000"/>
            </a:srgb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0.32293</cdr:x>
      <cdr:y>0.29412</cdr:y>
    </cdr:from>
    <cdr:to>
      <cdr:x>0.46011</cdr:x>
      <cdr:y>0.4335</cdr:y>
    </cdr:to>
    <cdr:sp macro="" textlink="">
      <cdr:nvSpPr>
        <cdr:cNvPr id="14" name="TextBox 23"/>
        <cdr:cNvSpPr txBox="1"/>
      </cdr:nvSpPr>
      <cdr:spPr>
        <a:xfrm xmlns:a="http://schemas.openxmlformats.org/drawingml/2006/main">
          <a:off x="1643073" y="714380"/>
          <a:ext cx="69796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3A81BA">
                  <a:lumMod val="50000"/>
                </a:srgbClr>
              </a:solidFill>
              <a:latin typeface="Times New Roman" pitchFamily="18" charset="0"/>
              <a:cs typeface="Times New Roman" pitchFamily="18" charset="0"/>
            </a:rPr>
            <a:t>102%</a:t>
          </a:r>
          <a:endParaRPr lang="ru-RU" sz="1600" b="1" dirty="0">
            <a:solidFill>
              <a:srgbClr val="3A81BA">
                <a:lumMod val="50000"/>
              </a:srgb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0.49142</cdr:x>
      <cdr:y>0.26471</cdr:y>
    </cdr:from>
    <cdr:to>
      <cdr:x>0.6286</cdr:x>
      <cdr:y>0.40409</cdr:y>
    </cdr:to>
    <cdr:sp macro="" textlink="">
      <cdr:nvSpPr>
        <cdr:cNvPr id="15" name="TextBox 23"/>
        <cdr:cNvSpPr txBox="1"/>
      </cdr:nvSpPr>
      <cdr:spPr>
        <a:xfrm xmlns:a="http://schemas.openxmlformats.org/drawingml/2006/main">
          <a:off x="2500330" y="642942"/>
          <a:ext cx="69796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3A81BA">
                  <a:lumMod val="50000"/>
                </a:srgbClr>
              </a:solidFill>
              <a:latin typeface="Times New Roman" pitchFamily="18" charset="0"/>
              <a:cs typeface="Times New Roman" pitchFamily="18" charset="0"/>
            </a:rPr>
            <a:t>102%</a:t>
          </a:r>
          <a:endParaRPr lang="ru-RU" sz="1600" b="1" dirty="0">
            <a:solidFill>
              <a:srgbClr val="3A81BA">
                <a:lumMod val="50000"/>
              </a:srgb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0.65991</cdr:x>
      <cdr:y>0.26471</cdr:y>
    </cdr:from>
    <cdr:to>
      <cdr:x>0.79709</cdr:x>
      <cdr:y>0.40409</cdr:y>
    </cdr:to>
    <cdr:sp macro="" textlink="">
      <cdr:nvSpPr>
        <cdr:cNvPr id="16" name="TextBox 23"/>
        <cdr:cNvSpPr txBox="1"/>
      </cdr:nvSpPr>
      <cdr:spPr>
        <a:xfrm xmlns:a="http://schemas.openxmlformats.org/drawingml/2006/main">
          <a:off x="3357586" y="642942"/>
          <a:ext cx="69796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3A81BA">
                  <a:lumMod val="50000"/>
                </a:srgbClr>
              </a:solidFill>
              <a:latin typeface="Times New Roman" pitchFamily="18" charset="0"/>
              <a:cs typeface="Times New Roman" pitchFamily="18" charset="0"/>
            </a:rPr>
            <a:t>100%</a:t>
          </a:r>
          <a:endParaRPr lang="ru-RU" sz="1600" b="1" dirty="0">
            <a:solidFill>
              <a:srgbClr val="3A81BA">
                <a:lumMod val="50000"/>
              </a:srgb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0.49142</cdr:x>
      <cdr:y>0.41176</cdr:y>
    </cdr:from>
    <cdr:to>
      <cdr:x>0.61778</cdr:x>
      <cdr:y>0.44118</cdr:y>
    </cdr:to>
    <cdr:sp macro="" textlink="">
      <cdr:nvSpPr>
        <cdr:cNvPr id="17" name="Прямая со стрелкой 16"/>
        <cdr:cNvSpPr/>
      </cdr:nvSpPr>
      <cdr:spPr>
        <a:xfrm xmlns:a="http://schemas.openxmlformats.org/drawingml/2006/main" flipV="1">
          <a:off x="2500330" y="1000132"/>
          <a:ext cx="642941" cy="71438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63500" cap="flat" cmpd="sng" algn="ctr">
          <a:solidFill>
            <a:srgbClr val="3A81BA">
              <a:lumMod val="75000"/>
            </a:srgb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0.04212</cdr:x>
      <cdr:y>0.27273</cdr:y>
    </cdr:from>
    <cdr:to>
      <cdr:x>0.91264</cdr:x>
      <cdr:y>0.9697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214314" y="642942"/>
          <a:ext cx="4429156" cy="16430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rgbClr val="3A81BA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FFFFFF"/>
              </a:solidFill>
              <a:latin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FFFFFF"/>
              </a:solidFill>
              <a:latin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FFFFFF"/>
              </a:solidFill>
              <a:latin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FFFFFF"/>
              </a:solidFill>
              <a:latin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FFFFFF"/>
              </a:solidFill>
              <a:latin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FFFFFF"/>
              </a:solidFill>
              <a:latin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FFFFFF"/>
              </a:solidFill>
              <a:latin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FFFFFF"/>
              </a:solidFill>
              <a:latin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FFFFFF"/>
              </a:solidFill>
              <a:latin typeface="Arial"/>
              <a:sym typeface="Arial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0.0523</cdr:x>
      <cdr:y>0.11284</cdr:y>
    </cdr:from>
    <cdr:to>
      <cdr:x>0.92157</cdr:x>
      <cdr:y>0.26316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90536" y="214314"/>
          <a:ext cx="3167050" cy="28549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chemeClr val="accent4">
              <a:lumMod val="50000"/>
            </a:schemeClr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45720" tIns="36576" rIns="45720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200" b="1" i="0" strike="noStrike" dirty="0" smtClean="0">
              <a:solidFill>
                <a:srgbClr val="3C4062"/>
              </a:solidFill>
              <a:latin typeface="Times New Roman"/>
              <a:cs typeface="Times New Roman"/>
            </a:rPr>
            <a:t>Динамика социально значимых расходов</a:t>
          </a:r>
          <a:endParaRPr lang="ru-RU" sz="1200" b="1" i="0" strike="noStrike" dirty="0">
            <a:solidFill>
              <a:srgbClr val="3C4062"/>
            </a:solidFill>
            <a:latin typeface="Times New Roman"/>
            <a:cs typeface="Times New Roman"/>
          </a:endParaRPr>
        </a:p>
      </cdr:txBody>
    </cdr:sp>
  </cdr:relSizeAnchor>
  <cdr:relSizeAnchor xmlns:cdr="http://schemas.openxmlformats.org/drawingml/2006/chartDrawing">
    <cdr:from>
      <cdr:x>0.17834</cdr:x>
      <cdr:y>0.42105</cdr:y>
    </cdr:from>
    <cdr:to>
      <cdr:x>0.27437</cdr:x>
      <cdr:y>0.57895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928694" y="1143009"/>
          <a:ext cx="500066" cy="428628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1">
              <a:lumMod val="75000"/>
            </a:schemeClr>
          </a:solidFill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0.34296</cdr:x>
      <cdr:y>0.36842</cdr:y>
    </cdr:from>
    <cdr:to>
      <cdr:x>0.4667</cdr:x>
      <cdr:y>0.42105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>
          <a:off x="1785950" y="1000133"/>
          <a:ext cx="644400" cy="142876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accent6">
              <a:lumMod val="60000"/>
              <a:lumOff val="40000"/>
            </a:scheme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0.33333</cdr:x>
      <cdr:y>0.2633</cdr:y>
    </cdr:from>
    <cdr:to>
      <cdr:x>0.5098</cdr:x>
      <cdr:y>0.40914</cdr:y>
    </cdr:to>
    <cdr:sp macro="" textlink="">
      <cdr:nvSpPr>
        <cdr:cNvPr id="7" name="TextBox 23"/>
        <cdr:cNvSpPr txBox="1"/>
      </cdr:nvSpPr>
      <cdr:spPr>
        <a:xfrm xmlns:a="http://schemas.openxmlformats.org/drawingml/2006/main" rot="659975">
          <a:off x="1214446" y="500066"/>
          <a:ext cx="64294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96%</a:t>
          </a:r>
          <a:endParaRPr lang="ru-RU" sz="1200" b="1" dirty="0">
            <a:solidFill>
              <a:schemeClr val="accent6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0.52129</cdr:x>
      <cdr:y>0.44737</cdr:y>
    </cdr:from>
    <cdr:to>
      <cdr:x>0.64476</cdr:x>
      <cdr:y>0.5</cdr:y>
    </cdr:to>
    <cdr:sp macro="" textlink="">
      <cdr:nvSpPr>
        <cdr:cNvPr id="8" name="Прямая со стрелкой 7"/>
        <cdr:cNvSpPr/>
      </cdr:nvSpPr>
      <cdr:spPr>
        <a:xfrm xmlns:a="http://schemas.openxmlformats.org/drawingml/2006/main">
          <a:off x="2714644" y="1214447"/>
          <a:ext cx="642942" cy="142876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rgbClr val="963334">
              <a:lumMod val="60000"/>
              <a:lumOff val="40000"/>
            </a:srgb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 sz="1400" dirty="0"/>
        </a:p>
      </cdr:txBody>
    </cdr:sp>
  </cdr:relSizeAnchor>
  <cdr:relSizeAnchor xmlns:cdr="http://schemas.openxmlformats.org/drawingml/2006/chartDrawing">
    <cdr:from>
      <cdr:x>0.5098</cdr:x>
      <cdr:y>0.33852</cdr:y>
    </cdr:from>
    <cdr:to>
      <cdr:x>0.68627</cdr:x>
      <cdr:y>0.48437</cdr:y>
    </cdr:to>
    <cdr:sp macro="" textlink="">
      <cdr:nvSpPr>
        <cdr:cNvPr id="10" name="TextBox 23"/>
        <cdr:cNvSpPr txBox="1"/>
      </cdr:nvSpPr>
      <cdr:spPr>
        <a:xfrm xmlns:a="http://schemas.openxmlformats.org/drawingml/2006/main" rot="656944">
          <a:off x="1857388" y="642942"/>
          <a:ext cx="64294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963334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rPr>
            <a:t>96%</a:t>
          </a:r>
          <a:endParaRPr lang="ru-RU" sz="1200" b="1" dirty="0">
            <a:solidFill>
              <a:srgbClr val="963334">
                <a:lumMod val="60000"/>
                <a:lumOff val="40000"/>
              </a:srgb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0.6722</cdr:x>
      <cdr:y>0.5</cdr:y>
    </cdr:from>
    <cdr:to>
      <cdr:x>0.79566</cdr:x>
      <cdr:y>0.51684</cdr:y>
    </cdr:to>
    <cdr:sp macro="" textlink="">
      <cdr:nvSpPr>
        <cdr:cNvPr id="11" name="Прямая со стрелкой 10"/>
        <cdr:cNvSpPr/>
      </cdr:nvSpPr>
      <cdr:spPr>
        <a:xfrm xmlns:a="http://schemas.openxmlformats.org/drawingml/2006/main">
          <a:off x="3500462" y="1357323"/>
          <a:ext cx="642942" cy="45719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rgbClr val="963334">
              <a:lumMod val="60000"/>
              <a:lumOff val="40000"/>
            </a:srgb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0.68627</cdr:x>
      <cdr:y>0.37614</cdr:y>
    </cdr:from>
    <cdr:to>
      <cdr:x>0.84314</cdr:x>
      <cdr:y>0.52198</cdr:y>
    </cdr:to>
    <cdr:sp macro="" textlink="">
      <cdr:nvSpPr>
        <cdr:cNvPr id="12" name="TextBox 23"/>
        <cdr:cNvSpPr txBox="1"/>
      </cdr:nvSpPr>
      <cdr:spPr>
        <a:xfrm xmlns:a="http://schemas.openxmlformats.org/drawingml/2006/main" rot="316430">
          <a:off x="2500330" y="714380"/>
          <a:ext cx="57150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963334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rPr>
            <a:t>99%</a:t>
          </a:r>
          <a:endParaRPr lang="ru-RU" sz="1200" b="1" dirty="0">
            <a:solidFill>
              <a:srgbClr val="963334">
                <a:lumMod val="60000"/>
                <a:lumOff val="40000"/>
              </a:srgb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0.09702</cdr:x>
      <cdr:y>0.37328</cdr:y>
    </cdr:from>
    <cdr:to>
      <cdr:x>0.2931</cdr:x>
      <cdr:y>0.51913</cdr:y>
    </cdr:to>
    <cdr:sp macro="" textlink="">
      <cdr:nvSpPr>
        <cdr:cNvPr id="13" name="TextBox 23"/>
        <cdr:cNvSpPr txBox="1"/>
      </cdr:nvSpPr>
      <cdr:spPr>
        <a:xfrm xmlns:a="http://schemas.openxmlformats.org/drawingml/2006/main" rot="18967804">
          <a:off x="353488" y="708954"/>
          <a:ext cx="71438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3A81BA">
                  <a:lumMod val="50000"/>
                </a:srgbClr>
              </a:solidFill>
              <a:latin typeface="Times New Roman" pitchFamily="18" charset="0"/>
              <a:cs typeface="Times New Roman" pitchFamily="18" charset="0"/>
            </a:rPr>
            <a:t>120%</a:t>
          </a:r>
          <a:endParaRPr lang="ru-RU" sz="1200" b="1" dirty="0">
            <a:solidFill>
              <a:srgbClr val="3A81BA">
                <a:lumMod val="50000"/>
              </a:srgb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0.05882</cdr:x>
      <cdr:y>0.11284</cdr:y>
    </cdr:from>
    <cdr:to>
      <cdr:x>0.92809</cdr:x>
      <cdr:y>0.26316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4314" y="214314"/>
          <a:ext cx="3167044" cy="2854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chemeClr val="accent4">
              <a:lumMod val="50000"/>
            </a:schemeClr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45720" tIns="36576" rIns="45720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200" b="1" i="0" strike="noStrike" dirty="0" smtClean="0">
              <a:solidFill>
                <a:srgbClr val="3C4062"/>
              </a:solidFill>
              <a:latin typeface="Times New Roman"/>
              <a:cs typeface="Times New Roman"/>
            </a:rPr>
            <a:t>Динамика </a:t>
          </a:r>
          <a:r>
            <a:rPr lang="ru-RU" sz="1200" b="1" dirty="0" smtClean="0">
              <a:solidFill>
                <a:srgbClr val="3C4062"/>
              </a:solidFill>
              <a:latin typeface="Times New Roman"/>
              <a:cs typeface="Times New Roman"/>
            </a:rPr>
            <a:t>первоочередных </a:t>
          </a:r>
          <a:r>
            <a:rPr lang="ru-RU" sz="1200" b="1" i="0" strike="noStrike" dirty="0" smtClean="0">
              <a:solidFill>
                <a:srgbClr val="3C4062"/>
              </a:solidFill>
              <a:latin typeface="Times New Roman"/>
              <a:cs typeface="Times New Roman"/>
            </a:rPr>
            <a:t>расходов</a:t>
          </a:r>
          <a:endParaRPr lang="ru-RU" sz="1200" b="1" i="0" strike="noStrike" dirty="0">
            <a:solidFill>
              <a:srgbClr val="3C4062"/>
            </a:solidFill>
            <a:latin typeface="Times New Roman"/>
            <a:cs typeface="Times New Roman"/>
          </a:endParaRPr>
        </a:p>
      </cdr:txBody>
    </cdr:sp>
  </cdr:relSizeAnchor>
  <cdr:relSizeAnchor xmlns:cdr="http://schemas.openxmlformats.org/drawingml/2006/chartDrawing">
    <cdr:from>
      <cdr:x>0.17647</cdr:x>
      <cdr:y>0.37614</cdr:y>
    </cdr:from>
    <cdr:to>
      <cdr:x>0.29211</cdr:x>
      <cdr:y>0.45136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642942" y="714380"/>
          <a:ext cx="421308" cy="14287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1">
              <a:lumMod val="75000"/>
            </a:schemeClr>
          </a:solidFill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0.35294</cdr:x>
      <cdr:y>0.37614</cdr:y>
    </cdr:from>
    <cdr:to>
      <cdr:x>0.46163</cdr:x>
      <cdr:y>0.47091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>
          <a:off x="1285884" y="714380"/>
          <a:ext cx="396000" cy="1800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accent6">
              <a:lumMod val="60000"/>
              <a:lumOff val="40000"/>
            </a:scheme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0.34112</cdr:x>
      <cdr:y>0.29088</cdr:y>
    </cdr:from>
    <cdr:to>
      <cdr:x>0.51759</cdr:x>
      <cdr:y>0.43672</cdr:y>
    </cdr:to>
    <cdr:sp macro="" textlink="">
      <cdr:nvSpPr>
        <cdr:cNvPr id="7" name="TextBox 23"/>
        <cdr:cNvSpPr txBox="1"/>
      </cdr:nvSpPr>
      <cdr:spPr>
        <a:xfrm xmlns:a="http://schemas.openxmlformats.org/drawingml/2006/main" rot="1514010">
          <a:off x="1242813" y="552458"/>
          <a:ext cx="642940" cy="2769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70%</a:t>
          </a:r>
          <a:endParaRPr lang="ru-RU" sz="1200" b="1" dirty="0">
            <a:solidFill>
              <a:schemeClr val="accent6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0.5098</cdr:x>
      <cdr:y>0.5</cdr:y>
    </cdr:from>
    <cdr:to>
      <cdr:x>0.63826</cdr:x>
      <cdr:y>0.5</cdr:y>
    </cdr:to>
    <cdr:sp macro="" textlink="">
      <cdr:nvSpPr>
        <cdr:cNvPr id="8" name="Прямая со стрелкой 7"/>
        <cdr:cNvSpPr/>
      </cdr:nvSpPr>
      <cdr:spPr>
        <a:xfrm xmlns:a="http://schemas.openxmlformats.org/drawingml/2006/main" flipV="1">
          <a:off x="1857387" y="949625"/>
          <a:ext cx="468000" cy="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accent1">
              <a:lumMod val="75000"/>
            </a:scheme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 sz="1400" dirty="0"/>
        </a:p>
      </cdr:txBody>
    </cdr:sp>
  </cdr:relSizeAnchor>
  <cdr:relSizeAnchor xmlns:cdr="http://schemas.openxmlformats.org/drawingml/2006/chartDrawing">
    <cdr:from>
      <cdr:x>0.49619</cdr:x>
      <cdr:y>0.33463</cdr:y>
    </cdr:from>
    <cdr:to>
      <cdr:x>0.67266</cdr:x>
      <cdr:y>0.48048</cdr:y>
    </cdr:to>
    <cdr:sp macro="" textlink="">
      <cdr:nvSpPr>
        <cdr:cNvPr id="10" name="TextBox 23"/>
        <cdr:cNvSpPr txBox="1"/>
      </cdr:nvSpPr>
      <cdr:spPr>
        <a:xfrm xmlns:a="http://schemas.openxmlformats.org/drawingml/2006/main">
          <a:off x="1807779" y="635550"/>
          <a:ext cx="642940" cy="27700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102%</a:t>
          </a:r>
          <a:endParaRPr lang="ru-RU" sz="12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0.6722</cdr:x>
      <cdr:y>0.5</cdr:y>
    </cdr:from>
    <cdr:to>
      <cdr:x>0.80392</cdr:x>
      <cdr:y>0.52659</cdr:y>
    </cdr:to>
    <cdr:sp macro="" textlink="">
      <cdr:nvSpPr>
        <cdr:cNvPr id="11" name="Прямая со стрелкой 10"/>
        <cdr:cNvSpPr/>
      </cdr:nvSpPr>
      <cdr:spPr>
        <a:xfrm xmlns:a="http://schemas.openxmlformats.org/drawingml/2006/main">
          <a:off x="2449052" y="949627"/>
          <a:ext cx="479906" cy="50505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rgbClr val="963334">
              <a:lumMod val="60000"/>
              <a:lumOff val="40000"/>
            </a:srgb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0.66983</cdr:x>
      <cdr:y>0.35204</cdr:y>
    </cdr:from>
    <cdr:to>
      <cdr:x>0.8267</cdr:x>
      <cdr:y>0.49788</cdr:y>
    </cdr:to>
    <cdr:sp macro="" textlink="">
      <cdr:nvSpPr>
        <cdr:cNvPr id="12" name="TextBox 23"/>
        <cdr:cNvSpPr txBox="1"/>
      </cdr:nvSpPr>
      <cdr:spPr>
        <a:xfrm xmlns:a="http://schemas.openxmlformats.org/drawingml/2006/main" rot="316430">
          <a:off x="2440412" y="668622"/>
          <a:ext cx="571530" cy="2769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963334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rPr>
            <a:t>90%</a:t>
          </a:r>
          <a:endParaRPr lang="ru-RU" sz="1200" b="1" dirty="0">
            <a:solidFill>
              <a:srgbClr val="963334">
                <a:lumMod val="60000"/>
                <a:lumOff val="40000"/>
              </a:srgb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0.10477</cdr:x>
      <cdr:y>0.27561</cdr:y>
    </cdr:from>
    <cdr:to>
      <cdr:x>0.30085</cdr:x>
      <cdr:y>0.42146</cdr:y>
    </cdr:to>
    <cdr:sp macro="" textlink="">
      <cdr:nvSpPr>
        <cdr:cNvPr id="13" name="TextBox 23"/>
        <cdr:cNvSpPr txBox="1"/>
      </cdr:nvSpPr>
      <cdr:spPr>
        <a:xfrm xmlns:a="http://schemas.openxmlformats.org/drawingml/2006/main" rot="20620464">
          <a:off x="381721" y="523449"/>
          <a:ext cx="714385" cy="27700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3A81BA">
                  <a:lumMod val="50000"/>
                </a:srgbClr>
              </a:solidFill>
              <a:latin typeface="Times New Roman" pitchFamily="18" charset="0"/>
              <a:cs typeface="Times New Roman" pitchFamily="18" charset="0"/>
            </a:rPr>
            <a:t>125%</a:t>
          </a:r>
          <a:endParaRPr lang="ru-RU" sz="1200" b="1" dirty="0">
            <a:solidFill>
              <a:srgbClr val="3A81BA">
                <a:lumMod val="50000"/>
              </a:srgb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0.05315</cdr:x>
      <cdr:y>0.05</cdr:y>
    </cdr:from>
    <cdr:to>
      <cdr:x>0.92271</cdr:x>
      <cdr:y>0.15526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1974" y="142876"/>
          <a:ext cx="4286280" cy="3007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chemeClr val="accent1">
              <a:lumMod val="75000"/>
            </a:schemeClr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45720" tIns="36576" rIns="45720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 smtClean="0">
              <a:solidFill>
                <a:srgbClr val="3C4062"/>
              </a:solidFill>
              <a:latin typeface="Times New Roman"/>
              <a:cs typeface="Times New Roman"/>
            </a:rPr>
            <a:t>Динамика расходов:</a:t>
          </a:r>
          <a:endParaRPr lang="ru-RU" sz="1400" b="1" i="0" strike="noStrike" dirty="0">
            <a:solidFill>
              <a:srgbClr val="3C4062"/>
            </a:solidFill>
            <a:latin typeface="Times New Roman"/>
            <a:cs typeface="Times New Roman"/>
          </a:endParaRPr>
        </a:p>
      </cdr:txBody>
    </cdr:sp>
  </cdr:relSizeAnchor>
  <cdr:relSizeAnchor xmlns:cdr="http://schemas.openxmlformats.org/drawingml/2006/chartDrawing">
    <cdr:from>
      <cdr:x>0.16462</cdr:x>
      <cdr:y>0.44737</cdr:y>
    </cdr:from>
    <cdr:to>
      <cdr:x>0.28808</cdr:x>
      <cdr:y>0.5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857256" y="1214447"/>
          <a:ext cx="642942" cy="142876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chemeClr val="accent1">
              <a:lumMod val="75000"/>
            </a:schemeClr>
          </a:solidFill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0.33333</cdr:x>
      <cdr:y>0.425</cdr:y>
    </cdr:from>
    <cdr:to>
      <cdr:x>0.45708</cdr:x>
      <cdr:y>0.46279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>
          <a:off x="1643074" y="1214446"/>
          <a:ext cx="609964" cy="1080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63500" cap="flat" cmpd="sng" algn="ctr">
          <a:solidFill>
            <a:schemeClr val="accent6">
              <a:lumMod val="60000"/>
              <a:lumOff val="40000"/>
            </a:scheme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0.32572</cdr:x>
      <cdr:y>0.32771</cdr:y>
    </cdr:from>
    <cdr:to>
      <cdr:x>0.4629</cdr:x>
      <cdr:y>0.45243</cdr:y>
    </cdr:to>
    <cdr:sp macro="" textlink="">
      <cdr:nvSpPr>
        <cdr:cNvPr id="7" name="TextBox 23"/>
        <cdr:cNvSpPr txBox="1"/>
      </cdr:nvSpPr>
      <cdr:spPr>
        <a:xfrm xmlns:a="http://schemas.openxmlformats.org/drawingml/2006/main" rot="530719">
          <a:off x="1605546" y="936444"/>
          <a:ext cx="676205" cy="3563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89%</a:t>
          </a:r>
          <a:endParaRPr lang="ru-RU" b="1" dirty="0">
            <a:solidFill>
              <a:schemeClr val="accent6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0.52129</cdr:x>
      <cdr:y>0.47368</cdr:y>
    </cdr:from>
    <cdr:to>
      <cdr:x>0.64476</cdr:x>
      <cdr:y>0.48628</cdr:y>
    </cdr:to>
    <cdr:sp macro="" textlink="">
      <cdr:nvSpPr>
        <cdr:cNvPr id="8" name="Прямая со стрелкой 7"/>
        <cdr:cNvSpPr/>
      </cdr:nvSpPr>
      <cdr:spPr>
        <a:xfrm xmlns:a="http://schemas.openxmlformats.org/drawingml/2006/main">
          <a:off x="2569577" y="1353562"/>
          <a:ext cx="608584" cy="360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63500" cap="flat" cmpd="sng" algn="ctr">
          <a:solidFill>
            <a:srgbClr val="963334">
              <a:lumMod val="60000"/>
              <a:lumOff val="40000"/>
            </a:srgb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0.50953</cdr:x>
      <cdr:y>0.35784</cdr:y>
    </cdr:from>
    <cdr:to>
      <cdr:x>0.64671</cdr:x>
      <cdr:y>0.48255</cdr:y>
    </cdr:to>
    <cdr:sp macro="" textlink="">
      <cdr:nvSpPr>
        <cdr:cNvPr id="10" name="TextBox 23"/>
        <cdr:cNvSpPr txBox="1"/>
      </cdr:nvSpPr>
      <cdr:spPr>
        <a:xfrm xmlns:a="http://schemas.openxmlformats.org/drawingml/2006/main" rot="231988">
          <a:off x="2511576" y="1022526"/>
          <a:ext cx="676204" cy="3563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963334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rPr>
            <a:t>86%</a:t>
          </a:r>
          <a:endParaRPr lang="ru-RU" sz="1600" b="1" dirty="0">
            <a:solidFill>
              <a:srgbClr val="963334">
                <a:lumMod val="60000"/>
                <a:lumOff val="40000"/>
              </a:srgb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0.6722</cdr:x>
      <cdr:y>0.47368</cdr:y>
    </cdr:from>
    <cdr:to>
      <cdr:x>0.79566</cdr:x>
      <cdr:y>0.48628</cdr:y>
    </cdr:to>
    <cdr:sp macro="" textlink="">
      <cdr:nvSpPr>
        <cdr:cNvPr id="11" name="Прямая со стрелкой 10"/>
        <cdr:cNvSpPr/>
      </cdr:nvSpPr>
      <cdr:spPr>
        <a:xfrm xmlns:a="http://schemas.openxmlformats.org/drawingml/2006/main">
          <a:off x="3313402" y="1353563"/>
          <a:ext cx="608584" cy="360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63500" cap="flat" cmpd="sng" algn="ctr">
          <a:solidFill>
            <a:srgbClr val="963334">
              <a:lumMod val="60000"/>
              <a:lumOff val="40000"/>
            </a:srgbClr>
          </a:solidFill>
          <a:prstDash val="solid"/>
          <a:tailEnd type="stealt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Arial"/>
            </a:defRPr>
          </a:lvl1pPr>
          <a:lvl2pPr marL="457200" indent="0">
            <a:defRPr sz="1100">
              <a:solidFill>
                <a:srgbClr val="000000"/>
              </a:solidFill>
              <a:latin typeface="Arial"/>
            </a:defRPr>
          </a:lvl2pPr>
          <a:lvl3pPr marL="914400" indent="0">
            <a:defRPr sz="1100">
              <a:solidFill>
                <a:srgbClr val="000000"/>
              </a:solidFill>
              <a:latin typeface="Arial"/>
            </a:defRPr>
          </a:lvl3pPr>
          <a:lvl4pPr marL="1371600" indent="0">
            <a:defRPr sz="1100">
              <a:solidFill>
                <a:srgbClr val="000000"/>
              </a:solidFill>
              <a:latin typeface="Arial"/>
            </a:defRPr>
          </a:lvl4pPr>
          <a:lvl5pPr marL="1828800" indent="0">
            <a:defRPr sz="1100">
              <a:solidFill>
                <a:srgbClr val="000000"/>
              </a:solidFill>
              <a:latin typeface="Arial"/>
            </a:defRPr>
          </a:lvl5pPr>
          <a:lvl6pPr marL="2286000" indent="0">
            <a:defRPr sz="1100">
              <a:solidFill>
                <a:srgbClr val="000000"/>
              </a:solidFill>
              <a:latin typeface="Arial"/>
            </a:defRPr>
          </a:lvl6pPr>
          <a:lvl7pPr marL="2743200" indent="0">
            <a:defRPr sz="1100">
              <a:solidFill>
                <a:srgbClr val="000000"/>
              </a:solidFill>
              <a:latin typeface="Arial"/>
            </a:defRPr>
          </a:lvl7pPr>
          <a:lvl8pPr marL="3200400" indent="0">
            <a:defRPr sz="1100">
              <a:solidFill>
                <a:srgbClr val="000000"/>
              </a:solidFill>
              <a:latin typeface="Arial"/>
            </a:defRPr>
          </a:lvl8pPr>
          <a:lvl9pPr marL="3657600" indent="0">
            <a:defRPr sz="1100">
              <a:solidFill>
                <a:srgbClr val="000000"/>
              </a:solidFill>
              <a:latin typeface="Arial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0.68342</cdr:x>
      <cdr:y>0.35777</cdr:y>
    </cdr:from>
    <cdr:to>
      <cdr:x>0.82061</cdr:x>
      <cdr:y>0.48248</cdr:y>
    </cdr:to>
    <cdr:sp macro="" textlink="">
      <cdr:nvSpPr>
        <cdr:cNvPr id="12" name="TextBox 23"/>
        <cdr:cNvSpPr txBox="1"/>
      </cdr:nvSpPr>
      <cdr:spPr>
        <a:xfrm xmlns:a="http://schemas.openxmlformats.org/drawingml/2006/main" rot="229990">
          <a:off x="3368742" y="1022336"/>
          <a:ext cx="676205" cy="3563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963334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rPr>
            <a:t>98%</a:t>
          </a:r>
          <a:endParaRPr lang="ru-RU" sz="1600" b="1" dirty="0">
            <a:solidFill>
              <a:srgbClr val="963334">
                <a:lumMod val="60000"/>
                <a:lumOff val="40000"/>
              </a:srgb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0.21477</cdr:x>
      <cdr:y>0.03968</cdr:y>
    </cdr:from>
    <cdr:to>
      <cdr:x>0.7865</cdr:x>
      <cdr:y>0.35803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95328" y="71438"/>
          <a:ext cx="2383414" cy="5730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45720" tIns="36576" rIns="45720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Численность населения </a:t>
          </a:r>
        </a:p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(тыс. человек)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0.08347</cdr:x>
      <cdr:y>0</cdr:y>
    </cdr:from>
    <cdr:to>
      <cdr:x>0.93658</cdr:x>
      <cdr:y>0.26847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3850" y="0"/>
          <a:ext cx="3309926" cy="7096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32004" rIns="36576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000000"/>
              </a:solidFill>
              <a:latin typeface="Times New Roman"/>
              <a:cs typeface="Times New Roman"/>
            </a:rPr>
            <a:t>Индекс промышленного производства </a:t>
          </a:r>
        </a:p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000000"/>
              </a:solidFill>
              <a:latin typeface="Times New Roman"/>
              <a:cs typeface="Times New Roman"/>
            </a:rPr>
            <a:t>(% к предыдущему году)</a:t>
          </a:r>
        </a:p>
      </cdr:txBody>
    </cdr:sp>
  </cdr:relSizeAnchor>
  <cdr:relSizeAnchor xmlns:cdr="http://schemas.openxmlformats.org/drawingml/2006/chartDrawing">
    <cdr:from>
      <cdr:x>0.49625</cdr:x>
      <cdr:y>0.4965</cdr:y>
    </cdr:from>
    <cdr:to>
      <cdr:x>0.5075</cdr:x>
      <cdr:y>0.55425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43008" y="1721415"/>
          <a:ext cx="57650" cy="2002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27432" tIns="32004" rIns="27432" bIns="32004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>
              <a:solidFill>
                <a:srgbClr val="003300"/>
              </a:solidFill>
              <a:latin typeface="Times New Roman"/>
              <a:cs typeface="Times New Roman"/>
            </a:rPr>
            <a:t> 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0.01031</cdr:x>
      <cdr:y>0.07409</cdr:y>
    </cdr:from>
    <cdr:to>
      <cdr:x>0.96206</cdr:x>
      <cdr:y>0.23684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224" y="214314"/>
          <a:ext cx="3345140" cy="4707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32004" rIns="36576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 Фонд заработной платы </a:t>
          </a:r>
        </a:p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(млрд. руб.)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0.03704</cdr:y>
    </cdr:from>
    <cdr:to>
      <cdr:x>0.9711</cdr:x>
      <cdr:y>0.2963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71438"/>
          <a:ext cx="3786214" cy="5000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45720" tIns="36576" rIns="45720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Инвестиции в основной </a:t>
          </a:r>
        </a:p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капитал (млн. руб.)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0.01667</cdr:x>
      <cdr:y>0.15017</cdr:y>
    </cdr:from>
    <cdr:to>
      <cdr:x>0.73596</cdr:x>
      <cdr:y>0.31469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1438" y="428628"/>
          <a:ext cx="3083114" cy="4696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32004" rIns="36576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Среднемесячная заработная плата </a:t>
          </a:r>
        </a:p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(тыс. руб.)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0.15945</cdr:x>
      <cdr:y>0.07183</cdr:y>
    </cdr:from>
    <cdr:to>
      <cdr:x>0.80882</cdr:x>
      <cdr:y>0.35914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2942" y="142880"/>
          <a:ext cx="2618422" cy="5715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45720" tIns="36576" rIns="45720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Доходный потенциал</a:t>
          </a:r>
        </a:p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C4062"/>
              </a:solidFill>
              <a:latin typeface="Times New Roman"/>
              <a:cs typeface="Times New Roman"/>
            </a:rPr>
            <a:t>(млн. руб.)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0.03337</cdr:x>
      <cdr:y>0.02632</cdr:y>
    </cdr:from>
    <cdr:to>
      <cdr:x>0.99437</cdr:x>
      <cdr:y>0.24257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2876" y="71438"/>
          <a:ext cx="4114512" cy="5870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32004" rIns="36576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E3B71"/>
              </a:solidFill>
              <a:latin typeface="Times New Roman"/>
              <a:cs typeface="Times New Roman"/>
            </a:rPr>
            <a:t>консолидированные доходы на одного жителя</a:t>
          </a:r>
        </a:p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rgbClr val="3E3B71"/>
              </a:solidFill>
              <a:latin typeface="Times New Roman"/>
              <a:cs typeface="Times New Roman"/>
            </a:rPr>
            <a:t>(тыс. рублей)</a:t>
          </a:r>
        </a:p>
      </cdr:txBody>
    </cdr:sp>
  </cdr:relSizeAnchor>
  <cdr:relSizeAnchor xmlns:cdr="http://schemas.openxmlformats.org/drawingml/2006/chartDrawing">
    <cdr:from>
      <cdr:x>0.48975</cdr:x>
      <cdr:y>0.4935</cdr:y>
    </cdr:from>
    <cdr:to>
      <cdr:x>0.499</cdr:x>
      <cdr:y>0.55275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09699" y="1664008"/>
          <a:ext cx="47402" cy="1997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27432" tIns="32004" rIns="27432" bIns="32004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600" b="1" i="0" strike="noStrike">
              <a:solidFill>
                <a:srgbClr val="000000"/>
              </a:solidFill>
              <a:latin typeface="Times New Roman"/>
              <a:cs typeface="Times New Roman"/>
            </a:rPr>
            <a:t> 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0.01724</cdr:x>
      <cdr:y>0.02632</cdr:y>
    </cdr:from>
    <cdr:to>
      <cdr:x>0.98477</cdr:x>
      <cdr:y>0.248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1438" y="71438"/>
          <a:ext cx="4008839" cy="6017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32004" rIns="36576" bIns="0" anchor="t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rPr>
            <a:t>консолидированные расходы на одного жителя</a:t>
          </a:r>
        </a:p>
        <a:p xmlns:a="http://schemas.openxmlformats.org/drawingml/2006/main">
          <a:pPr algn="ctr" rtl="1">
            <a:defRPr sz="1000"/>
          </a:pPr>
          <a:r>
            <a:rPr lang="ru-RU" sz="1400" b="1" i="0" strike="noStrike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rPr>
            <a:t>(тыс. рублей)</a:t>
          </a:r>
        </a:p>
      </cdr:txBody>
    </cdr:sp>
  </cdr:relSizeAnchor>
  <cdr:relSizeAnchor xmlns:cdr="http://schemas.openxmlformats.org/drawingml/2006/chartDrawing">
    <cdr:from>
      <cdr:x>0.48875</cdr:x>
      <cdr:y>0.49175</cdr:y>
    </cdr:from>
    <cdr:to>
      <cdr:x>0.5005</cdr:x>
      <cdr:y>0.59425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13543" y="1658107"/>
          <a:ext cx="47401" cy="1812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27432" tIns="32004" rIns="27432" bIns="32004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1600" b="1" i="0" strike="noStrike">
              <a:solidFill>
                <a:srgbClr val="000000"/>
              </a:solidFill>
              <a:latin typeface="Times New Roman"/>
              <a:cs typeface="Times New Roman"/>
            </a:rPr>
            <a:t>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945" y="-14700"/>
            <a:ext cx="9906000" cy="68580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10214" y="-50800"/>
            <a:ext cx="4457700" cy="69596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53863" y="5859200"/>
            <a:ext cx="8853325" cy="9988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114180" y="5555201"/>
            <a:ext cx="9067175" cy="3040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114183" y="0"/>
            <a:ext cx="5675151" cy="53600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FF87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510214" y="-50800"/>
            <a:ext cx="4457700" cy="69596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flipH="1">
            <a:off x="-453863" y="5859200"/>
            <a:ext cx="8853325" cy="9988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114180" y="5555201"/>
            <a:ext cx="9067175" cy="3040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114181" y="3127133"/>
            <a:ext cx="5655000" cy="15464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114181" y="4599533"/>
            <a:ext cx="5655000" cy="7600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47720" y="-50798"/>
            <a:ext cx="4484784" cy="6923500"/>
          </a:xfrm>
          <a:custGeom>
            <a:avLst/>
            <a:gdLst/>
            <a:ahLst/>
            <a:cxnLst/>
            <a:rect l="l" t="t" r="r" b="b"/>
            <a:pathLst>
              <a:path w="165592" h="207705" extrusionOk="0">
                <a:moveTo>
                  <a:pt x="165592" y="207264"/>
                </a:moveTo>
                <a:lnTo>
                  <a:pt x="58150" y="0"/>
                </a:lnTo>
                <a:lnTo>
                  <a:pt x="0" y="643"/>
                </a:lnTo>
                <a:lnTo>
                  <a:pt x="881" y="20770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 flipH="1">
            <a:off x="-701566" y="-19667"/>
            <a:ext cx="2688725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072906" y="1362600"/>
            <a:ext cx="7955025" cy="4496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/>
          <a:lstStyle>
            <a:lvl1pPr marL="536433" lvl="0" indent="-536433" rtl="0">
              <a:spcBef>
                <a:spcPts val="704"/>
              </a:spcBef>
              <a:spcAft>
                <a:spcPts val="0"/>
              </a:spcAft>
              <a:buSzPts val="3600"/>
              <a:buChar char="▸"/>
              <a:defRPr sz="4200" i="1"/>
            </a:lvl1pPr>
            <a:lvl2pPr marL="1072866" lvl="1" indent="-536433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4200" i="1"/>
            </a:lvl2pPr>
            <a:lvl3pPr marL="1609298" lvl="2" indent="-536433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4200" i="1"/>
            </a:lvl3pPr>
            <a:lvl4pPr marL="2145731" lvl="3" indent="-536433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4200" i="1"/>
            </a:lvl4pPr>
            <a:lvl5pPr marL="2682164" lvl="4" indent="-536433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4200" i="1"/>
            </a:lvl5pPr>
            <a:lvl6pPr marL="3218597" lvl="5" indent="-536433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4200" i="1"/>
            </a:lvl6pPr>
            <a:lvl7pPr marL="3755029" lvl="6" indent="-536433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4200" i="1"/>
            </a:lvl7pPr>
            <a:lvl8pPr marL="4291462" lvl="7" indent="-536433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4200" i="1"/>
            </a:lvl8pPr>
            <a:lvl9pPr marL="4827895" lvl="8" indent="-536433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4200"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-131246" y="-362467"/>
            <a:ext cx="2118675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76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6" name="Google Shape;26;p4"/>
          <p:cNvSpPr/>
          <p:nvPr/>
        </p:nvSpPr>
        <p:spPr>
          <a:xfrm flipH="1">
            <a:off x="1561027" y="-19667"/>
            <a:ext cx="807951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flipH="1">
            <a:off x="7537075" y="5859533"/>
            <a:ext cx="2864225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7537266" y="5516735"/>
            <a:ext cx="2368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”</a:t>
            </a:r>
            <a:endParaRPr sz="176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9" name="Google Shape;29;p4"/>
          <p:cNvSpPr/>
          <p:nvPr/>
        </p:nvSpPr>
        <p:spPr>
          <a:xfrm flipH="1">
            <a:off x="7178760" y="5859533"/>
            <a:ext cx="807951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59666" y="-50799"/>
            <a:ext cx="3588678" cy="6952867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42" name="Google Shape;42;p6"/>
          <p:cNvSpPr/>
          <p:nvPr/>
        </p:nvSpPr>
        <p:spPr>
          <a:xfrm flipH="1">
            <a:off x="-978833" y="-23415"/>
            <a:ext cx="19058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511477" y="-12700"/>
            <a:ext cx="561600" cy="9988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/>
          <p:nvPr/>
        </p:nvSpPr>
        <p:spPr>
          <a:xfrm flipH="1">
            <a:off x="804866" y="363800"/>
            <a:ext cx="8131175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 flipH="1">
            <a:off x="8516753" y="363800"/>
            <a:ext cx="19058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1072906" y="6567800"/>
            <a:ext cx="9067175" cy="304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1193169" y="363800"/>
            <a:ext cx="82056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800" b="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800" b="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800" b="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800" b="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800" b="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800" b="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800" b="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800" b="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1193156" y="1748733"/>
            <a:ext cx="3988725" cy="4717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/>
          <a:lstStyle>
            <a:lvl1pPr marL="536433" lvl="0" indent="-461928">
              <a:spcBef>
                <a:spcPts val="704"/>
              </a:spcBef>
              <a:spcAft>
                <a:spcPts val="0"/>
              </a:spcAft>
              <a:buSzPts val="2600"/>
              <a:buChar char="▸"/>
              <a:defRPr sz="3100"/>
            </a:lvl1pPr>
            <a:lvl2pPr marL="1072866" lvl="1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2pPr>
            <a:lvl3pPr marL="1609298" lvl="2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3pPr>
            <a:lvl4pPr marL="2145731" lvl="3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4pPr>
            <a:lvl5pPr marL="2682164" lvl="4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5pPr>
            <a:lvl6pPr marL="3218597" lvl="5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6pPr>
            <a:lvl7pPr marL="3755029" lvl="6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7pPr>
            <a:lvl8pPr marL="4291462" lvl="7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8pPr>
            <a:lvl9pPr marL="4827895" lvl="8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2"/>
          </p:nvPr>
        </p:nvSpPr>
        <p:spPr>
          <a:xfrm>
            <a:off x="5422029" y="1748733"/>
            <a:ext cx="3988725" cy="4717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/>
          <a:lstStyle>
            <a:lvl1pPr marL="536433" lvl="0" indent="-461928">
              <a:spcBef>
                <a:spcPts val="704"/>
              </a:spcBef>
              <a:spcAft>
                <a:spcPts val="0"/>
              </a:spcAft>
              <a:buSzPts val="2600"/>
              <a:buChar char="▸"/>
              <a:defRPr sz="3100"/>
            </a:lvl1pPr>
            <a:lvl2pPr marL="1072866" lvl="1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2pPr>
            <a:lvl3pPr marL="1609298" lvl="2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3pPr>
            <a:lvl4pPr marL="2145731" lvl="3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4pPr>
            <a:lvl5pPr marL="2682164" lvl="4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5pPr>
            <a:lvl6pPr marL="3218597" lvl="5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6pPr>
            <a:lvl7pPr marL="3755029" lvl="6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7pPr>
            <a:lvl8pPr marL="4291462" lvl="7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8pPr>
            <a:lvl9pPr marL="4827895" lvl="8" indent="-461928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31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1" y="0"/>
            <a:ext cx="644475" cy="9756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/>
          <p:nvPr/>
        </p:nvSpPr>
        <p:spPr>
          <a:xfrm>
            <a:off x="-59666" y="-50799"/>
            <a:ext cx="3588678" cy="6952867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83" name="Google Shape;83;p10"/>
          <p:cNvSpPr/>
          <p:nvPr/>
        </p:nvSpPr>
        <p:spPr>
          <a:xfrm flipH="1">
            <a:off x="804866" y="5875067"/>
            <a:ext cx="8131175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0"/>
          <p:cNvSpPr/>
          <p:nvPr/>
        </p:nvSpPr>
        <p:spPr>
          <a:xfrm flipH="1">
            <a:off x="8516753" y="5875067"/>
            <a:ext cx="19058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0"/>
          <p:cNvSpPr/>
          <p:nvPr/>
        </p:nvSpPr>
        <p:spPr>
          <a:xfrm flipH="1">
            <a:off x="-978833" y="-23415"/>
            <a:ext cx="19058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0"/>
          <p:cNvSpPr/>
          <p:nvPr/>
        </p:nvSpPr>
        <p:spPr>
          <a:xfrm flipH="1">
            <a:off x="511477" y="-12700"/>
            <a:ext cx="561600" cy="9988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1217613" y="5875067"/>
            <a:ext cx="7298851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/>
          <a:lstStyle>
            <a:lvl1pPr marL="536433" lvl="0" indent="-268216">
              <a:spcBef>
                <a:spcPts val="422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1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1" y="0"/>
            <a:ext cx="644475" cy="9756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-59666" y="-50799"/>
            <a:ext cx="3588678" cy="6952867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91" name="Google Shape;91;p11"/>
          <p:cNvSpPr/>
          <p:nvPr/>
        </p:nvSpPr>
        <p:spPr>
          <a:xfrm flipH="1">
            <a:off x="-978833" y="-23415"/>
            <a:ext cx="1905800" cy="9988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1"/>
          <p:cNvSpPr/>
          <p:nvPr/>
        </p:nvSpPr>
        <p:spPr>
          <a:xfrm flipH="1">
            <a:off x="511477" y="-12700"/>
            <a:ext cx="561600" cy="9988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1"/>
          <p:cNvSpPr/>
          <p:nvPr/>
        </p:nvSpPr>
        <p:spPr>
          <a:xfrm flipH="1">
            <a:off x="1072906" y="6567800"/>
            <a:ext cx="9067175" cy="304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1" y="0"/>
            <a:ext cx="644475" cy="9756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ted">
  <p:cSld name="BLANK_1">
    <p:bg>
      <p:bgPr>
        <a:solidFill>
          <a:srgbClr val="22222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-59666" y="-50799"/>
            <a:ext cx="3588678" cy="6952867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</p:sp>
      <p:sp>
        <p:nvSpPr>
          <p:cNvPr id="97" name="Google Shape;97;p12"/>
          <p:cNvSpPr/>
          <p:nvPr/>
        </p:nvSpPr>
        <p:spPr>
          <a:xfrm flipH="1">
            <a:off x="-978833" y="-23415"/>
            <a:ext cx="19058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2"/>
          <p:cNvSpPr/>
          <p:nvPr/>
        </p:nvSpPr>
        <p:spPr>
          <a:xfrm flipH="1">
            <a:off x="511477" y="-12700"/>
            <a:ext cx="561600" cy="9988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2"/>
          <p:cNvSpPr/>
          <p:nvPr/>
        </p:nvSpPr>
        <p:spPr>
          <a:xfrm flipH="1">
            <a:off x="1072906" y="6567800"/>
            <a:ext cx="9067175" cy="304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1" y="0"/>
            <a:ext cx="644475" cy="9756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6975" y="368100"/>
            <a:ext cx="7284875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6976" y="1600200"/>
            <a:ext cx="8213725" cy="4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3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" y="0"/>
            <a:ext cx="64447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algn="ctr"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6" r:id="rId5"/>
    <p:sldLayoutId id="2147483657" r:id="rId6"/>
    <p:sldLayoutId id="2147483658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2.png"/><Relationship Id="rId21" Type="http://schemas.openxmlformats.org/officeDocument/2006/relationships/image" Target="../media/image25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5" Type="http://schemas.openxmlformats.org/officeDocument/2006/relationships/diagramLayout" Target="../diagrams/layout3.xml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diagramData" Target="../diagrams/data3.xml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jpeg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11" Type="http://schemas.openxmlformats.org/officeDocument/2006/relationships/chart" Target="../charts/chart15.xml"/><Relationship Id="rId5" Type="http://schemas.openxmlformats.org/officeDocument/2006/relationships/chart" Target="../charts/chart14.xml"/><Relationship Id="rId10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gif"/><Relationship Id="rId4" Type="http://schemas.openxmlformats.org/officeDocument/2006/relationships/chart" Target="../charts/char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gif"/><Relationship Id="rId4" Type="http://schemas.openxmlformats.org/officeDocument/2006/relationships/chart" Target="../charts/char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5.gif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47.gif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chart" Target="../charts/chart19.xml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11" Type="http://schemas.openxmlformats.org/officeDocument/2006/relationships/diagramQuickStyle" Target="../diagrams/quickStyle8.xml"/><Relationship Id="rId5" Type="http://schemas.openxmlformats.org/officeDocument/2006/relationships/image" Target="../media/image50.jpeg"/><Relationship Id="rId10" Type="http://schemas.openxmlformats.org/officeDocument/2006/relationships/diagramLayout" Target="../diagrams/layout8.xml"/><Relationship Id="rId4" Type="http://schemas.openxmlformats.org/officeDocument/2006/relationships/image" Target="../media/image49.jpeg"/><Relationship Id="rId9" Type="http://schemas.openxmlformats.org/officeDocument/2006/relationships/diagramData" Target="../diagrams/data8.xml"/><Relationship Id="rId14" Type="http://schemas.openxmlformats.org/officeDocument/2006/relationships/chart" Target="../charts/char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chart" Target="../charts/chart24.xml"/><Relationship Id="rId9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2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3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3.xml"/><Relationship Id="rId11" Type="http://schemas.openxmlformats.org/officeDocument/2006/relationships/diagramColors" Target="../diagrams/colors24.xml"/><Relationship Id="rId5" Type="http://schemas.openxmlformats.org/officeDocument/2006/relationships/diagramLayout" Target="../diagrams/layout23.xml"/><Relationship Id="rId10" Type="http://schemas.openxmlformats.org/officeDocument/2006/relationships/diagramQuickStyle" Target="../diagrams/quickStyle24.xml"/><Relationship Id="rId4" Type="http://schemas.openxmlformats.org/officeDocument/2006/relationships/diagramData" Target="../diagrams/data23.xml"/><Relationship Id="rId9" Type="http://schemas.openxmlformats.org/officeDocument/2006/relationships/diagramLayout" Target="../diagrams/layout2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3" Type="http://schemas.openxmlformats.org/officeDocument/2006/relationships/image" Target="../media/image111.jpeg"/><Relationship Id="rId7" Type="http://schemas.openxmlformats.org/officeDocument/2006/relationships/diagramData" Target="../diagrams/data25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13.jpeg"/><Relationship Id="rId10" Type="http://schemas.openxmlformats.org/officeDocument/2006/relationships/diagramColors" Target="../diagrams/colors25.xml"/><Relationship Id="rId4" Type="http://schemas.openxmlformats.org/officeDocument/2006/relationships/image" Target="../media/image112.jpeg"/><Relationship Id="rId9" Type="http://schemas.openxmlformats.org/officeDocument/2006/relationships/diagramQuickStyle" Target="../diagrams/quickStyle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26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3" Type="http://schemas.openxmlformats.org/officeDocument/2006/relationships/image" Target="../media/image117.jpeg"/><Relationship Id="rId7" Type="http://schemas.openxmlformats.org/officeDocument/2006/relationships/diagramQuickStyle" Target="../diagrams/quickStyle27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7.xml"/><Relationship Id="rId5" Type="http://schemas.openxmlformats.org/officeDocument/2006/relationships/diagramData" Target="../diagrams/data2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2.png"/><Relationship Id="rId7" Type="http://schemas.openxmlformats.org/officeDocument/2006/relationships/diagramColors" Target="../diagrams/colors29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Relationship Id="rId9" Type="http://schemas.openxmlformats.org/officeDocument/2006/relationships/image" Target="../media/image12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30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0.xml"/><Relationship Id="rId5" Type="http://schemas.openxmlformats.org/officeDocument/2006/relationships/diagramLayout" Target="../diagrams/layout30.xml"/><Relationship Id="rId4" Type="http://schemas.openxmlformats.org/officeDocument/2006/relationships/diagramData" Target="../diagrams/data3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1.xml"/><Relationship Id="rId3" Type="http://schemas.openxmlformats.org/officeDocument/2006/relationships/image" Target="../media/image125.jpeg"/><Relationship Id="rId7" Type="http://schemas.openxmlformats.org/officeDocument/2006/relationships/diagramQuickStyle" Target="../diagrams/quickStyle31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1.xml"/><Relationship Id="rId5" Type="http://schemas.openxmlformats.org/officeDocument/2006/relationships/diagramData" Target="../diagrams/data31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2.png"/><Relationship Id="rId7" Type="http://schemas.openxmlformats.org/officeDocument/2006/relationships/diagramColors" Target="../diagrams/colors32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2.xml"/><Relationship Id="rId11" Type="http://schemas.openxmlformats.org/officeDocument/2006/relationships/image" Target="../media/image131.jpeg"/><Relationship Id="rId5" Type="http://schemas.openxmlformats.org/officeDocument/2006/relationships/diagramLayout" Target="../diagrams/layout32.xml"/><Relationship Id="rId10" Type="http://schemas.openxmlformats.org/officeDocument/2006/relationships/image" Target="../media/image130.jpeg"/><Relationship Id="rId4" Type="http://schemas.openxmlformats.org/officeDocument/2006/relationships/diagramData" Target="../diagrams/data32.xml"/><Relationship Id="rId9" Type="http://schemas.openxmlformats.org/officeDocument/2006/relationships/image" Target="../media/image12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33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3.xml"/><Relationship Id="rId5" Type="http://schemas.openxmlformats.org/officeDocument/2006/relationships/diagramLayout" Target="../diagrams/layout33.xml"/><Relationship Id="rId4" Type="http://schemas.openxmlformats.org/officeDocument/2006/relationships/diagramData" Target="../diagrams/data3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34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4.xml"/><Relationship Id="rId5" Type="http://schemas.openxmlformats.org/officeDocument/2006/relationships/diagramLayout" Target="../diagrams/layout34.xml"/><Relationship Id="rId4" Type="http://schemas.openxmlformats.org/officeDocument/2006/relationships/diagramData" Target="../diagrams/data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35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5.xml"/><Relationship Id="rId5" Type="http://schemas.openxmlformats.org/officeDocument/2006/relationships/diagramLayout" Target="../diagrams/layout35.xml"/><Relationship Id="rId4" Type="http://schemas.openxmlformats.org/officeDocument/2006/relationships/diagramData" Target="../diagrams/data3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diagramColors" Target="../diagrams/colors36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6.xml"/><Relationship Id="rId5" Type="http://schemas.openxmlformats.org/officeDocument/2006/relationships/diagramLayout" Target="../diagrams/layout36.xml"/><Relationship Id="rId4" Type="http://schemas.openxmlformats.org/officeDocument/2006/relationships/diagramData" Target="../diagrams/data3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7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7.xml"/><Relationship Id="rId11" Type="http://schemas.openxmlformats.org/officeDocument/2006/relationships/diagramColors" Target="../diagrams/colors38.xml"/><Relationship Id="rId5" Type="http://schemas.openxmlformats.org/officeDocument/2006/relationships/diagramLayout" Target="../diagrams/layout37.xml"/><Relationship Id="rId10" Type="http://schemas.openxmlformats.org/officeDocument/2006/relationships/diagramQuickStyle" Target="../diagrams/quickStyle38.xml"/><Relationship Id="rId4" Type="http://schemas.openxmlformats.org/officeDocument/2006/relationships/diagramData" Target="../diagrams/data37.xml"/><Relationship Id="rId9" Type="http://schemas.openxmlformats.org/officeDocument/2006/relationships/diagramLayout" Target="../diagrams/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9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9.xml"/><Relationship Id="rId11" Type="http://schemas.openxmlformats.org/officeDocument/2006/relationships/diagramColors" Target="../diagrams/colors40.xml"/><Relationship Id="rId5" Type="http://schemas.openxmlformats.org/officeDocument/2006/relationships/diagramLayout" Target="../diagrams/layout39.xml"/><Relationship Id="rId10" Type="http://schemas.openxmlformats.org/officeDocument/2006/relationships/diagramQuickStyle" Target="../diagrams/quickStyle40.xml"/><Relationship Id="rId4" Type="http://schemas.openxmlformats.org/officeDocument/2006/relationships/diagramData" Target="../diagrams/data39.xml"/><Relationship Id="rId9" Type="http://schemas.openxmlformats.org/officeDocument/2006/relationships/diagramLayout" Target="../diagrams/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2.png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ctrTitle"/>
          </p:nvPr>
        </p:nvSpPr>
        <p:spPr>
          <a:xfrm>
            <a:off x="0" y="1357298"/>
            <a:ext cx="6789333" cy="3931264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Autofit/>
          </a:bodyPr>
          <a:lstStyle/>
          <a:p>
            <a:pPr algn="ctr"/>
            <a: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МУНИЦИПАЛЬНОГО ОБРАЗОВАНИЯ «НИЖНЕИЛИМСКИЙ РАЙОН»</a:t>
            </a:r>
            <a:b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2019-2021 ГОДЫ</a:t>
            </a:r>
            <a:endParaRPr sz="4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0833" y="5524515"/>
            <a:ext cx="8822593" cy="369944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ctr"/>
            <a:r>
              <a:rPr lang="ru-RU" alt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Решению Думы Нижнеилимского муниципального района от 27.12.2018 года № 373</a:t>
            </a:r>
            <a:endParaRPr lang="es-ES" sz="1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1826" y="463873"/>
            <a:ext cx="2714644" cy="26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Выгнутая вниз стрелка 34"/>
          <p:cNvSpPr/>
          <p:nvPr/>
        </p:nvSpPr>
        <p:spPr>
          <a:xfrm flipV="1">
            <a:off x="3167050" y="3071810"/>
            <a:ext cx="6738950" cy="1581160"/>
          </a:xfrm>
          <a:prstGeom prst="curvedUpArrow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бюджетный процесс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204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2018-2020</a:t>
            </a: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09596" y="1425564"/>
            <a:ext cx="8208962" cy="50323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муниципальный бюджет?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309926" y="2714620"/>
            <a:ext cx="3110400" cy="3286148"/>
            <a:chOff x="2080617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5" name="Скругленный прямоугольник 4"/>
            <p:cNvSpPr/>
            <p:nvPr/>
          </p:nvSpPr>
          <p:spPr>
            <a:xfrm>
              <a:off x="2080617" y="0"/>
              <a:ext cx="1934765" cy="121920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2080617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ДОХОДЫ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бюджета</a:t>
              </a:r>
            </a:p>
          </p:txBody>
        </p:sp>
      </p:grpSp>
      <p:sp>
        <p:nvSpPr>
          <p:cNvPr id="16" name="Скругленный прямоугольник 4"/>
          <p:cNvSpPr/>
          <p:nvPr/>
        </p:nvSpPr>
        <p:spPr>
          <a:xfrm>
            <a:off x="4463301" y="2534420"/>
            <a:ext cx="1627187" cy="9159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1450" tIns="171450" rIns="171450" bIns="171450" spcCol="1270" anchor="ctr"/>
          <a:lstStyle/>
          <a:p>
            <a:pPr algn="ctr" defTabSz="20002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ru-RU" sz="45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Группа 9"/>
          <p:cNvGrpSpPr/>
          <p:nvPr/>
        </p:nvGrpSpPr>
        <p:grpSpPr>
          <a:xfrm>
            <a:off x="6485404" y="2714620"/>
            <a:ext cx="3111065" cy="3286148"/>
            <a:chOff x="4160490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4160490" y="0"/>
              <a:ext cx="1934765" cy="121920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160490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РАСХОДЫ 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бюджета</a:t>
              </a:r>
            </a:p>
          </p:txBody>
        </p:sp>
      </p:grpSp>
      <p:grpSp>
        <p:nvGrpSpPr>
          <p:cNvPr id="22" name="Группа 12"/>
          <p:cNvGrpSpPr/>
          <p:nvPr/>
        </p:nvGrpSpPr>
        <p:grpSpPr>
          <a:xfrm>
            <a:off x="95216" y="2714620"/>
            <a:ext cx="3396152" cy="3286148"/>
            <a:chOff x="-177002" y="0"/>
            <a:chExt cx="2112511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-177002" y="0"/>
              <a:ext cx="1934764" cy="4063999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2225"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БЮДЖЕТ</a:t>
              </a:r>
            </a:p>
          </p:txBody>
        </p:sp>
        <p:sp>
          <p:nvSpPr>
            <p:cNvPr id="24" name="Скругленный прямоугольник 4"/>
            <p:cNvSpPr/>
            <p:nvPr/>
          </p:nvSpPr>
          <p:spPr>
            <a:xfrm>
              <a:off x="744" y="0"/>
              <a:ext cx="1934765" cy="121920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Скругленный прямоугольник 24"/>
          <p:cNvSpPr/>
          <p:nvPr/>
        </p:nvSpPr>
        <p:spPr>
          <a:xfrm>
            <a:off x="238092" y="3429000"/>
            <a:ext cx="2808000" cy="2357454"/>
          </a:xfrm>
          <a:prstGeom prst="roundRect">
            <a:avLst>
              <a:gd name="adj" fmla="val 10000"/>
            </a:avLst>
          </a:prstGeom>
          <a:solidFill>
            <a:srgbClr val="FFFFDD"/>
          </a:solidFill>
          <a:ln w="3175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форма образования и расходования денежных средств, предназначенных для финансового обеспечения задач 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функций 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органов местного самоуправления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452802" y="3485644"/>
            <a:ext cx="2808000" cy="2372400"/>
          </a:xfrm>
          <a:prstGeom prst="roundRect">
            <a:avLst>
              <a:gd name="adj" fmla="val 10000"/>
            </a:avLst>
          </a:prstGeom>
          <a:solidFill>
            <a:srgbClr val="FFFFDD"/>
          </a:solidFill>
          <a:ln w="31750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(налоги юридических 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физических лиц, штрафы, административные платежи и сборы, финансовая помощь)</a:t>
            </a:r>
          </a:p>
        </p:txBody>
      </p:sp>
      <p:grpSp>
        <p:nvGrpSpPr>
          <p:cNvPr id="27" name="Группа 21"/>
          <p:cNvGrpSpPr>
            <a:grpSpLocks/>
          </p:cNvGrpSpPr>
          <p:nvPr/>
        </p:nvGrpSpPr>
        <p:grpSpPr bwMode="auto">
          <a:xfrm>
            <a:off x="6646065" y="3485333"/>
            <a:ext cx="2807529" cy="2372559"/>
            <a:chOff x="4434766" y="1264948"/>
            <a:chExt cx="1627712" cy="1189462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4434766" y="1264949"/>
              <a:ext cx="1627712" cy="1182309"/>
            </a:xfrm>
            <a:prstGeom prst="roundRect">
              <a:avLst>
                <a:gd name="adj" fmla="val 10000"/>
              </a:avLst>
            </a:prstGeom>
            <a:solidFill>
              <a:srgbClr val="FFFFDD"/>
            </a:solidFill>
            <a:ln w="317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 prstMaterial="dkEdge"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направляемые из бюджета денежные </a:t>
              </a:r>
              <a:r>
                <a:rPr lang="ru-RU" sz="16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средства (финансовое обеспечение обязательств муниципальных </a:t>
              </a:r>
              <a:r>
                <a:rPr lang="ru-RU" sz="1600" b="1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учреждений, </a:t>
              </a:r>
              <a:r>
                <a:rPr lang="ru-RU" sz="16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дорожное </a:t>
              </a:r>
              <a:r>
                <a:rPr lang="ru-RU" sz="1600" b="1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хозяйство, ЖКХ  и транспорт, </a:t>
              </a:r>
              <a:r>
                <a:rPr lang="ru-RU" sz="16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ремонты и строительство </a:t>
              </a:r>
              <a:r>
                <a:rPr lang="ru-RU" sz="1600" b="1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 др.)</a:t>
              </a:r>
            </a:p>
          </p:txBody>
        </p:sp>
        <p:sp>
          <p:nvSpPr>
            <p:cNvPr id="29" name="Скругленный прямоугольник 4"/>
            <p:cNvSpPr/>
            <p:nvPr/>
          </p:nvSpPr>
          <p:spPr>
            <a:xfrm>
              <a:off x="4598767" y="1264948"/>
              <a:ext cx="1452436" cy="1189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spcCol="1270" anchor="ctr"/>
            <a:lstStyle/>
            <a:p>
              <a:pPr algn="ctr" defTabSz="16002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667588" y="1977208"/>
            <a:ext cx="8497888" cy="6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Слово это заимствовано из Англии, где в старину канцлер казначейства приносил ежегодно в парламент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мешок с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деньгами и произносил речь, которая собственно и называлась старинным нормандским словом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«B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gett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т.е. кожаный мешок)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737438" y="6024585"/>
            <a:ext cx="8208963" cy="547687"/>
          </a:xfrm>
          <a:prstGeom prst="round2DiagRect">
            <a:avLst/>
          </a:prstGeom>
          <a:solidFill>
            <a:schemeClr val="bg1"/>
          </a:solidFill>
          <a:ln w="2222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</a:p>
        </p:txBody>
      </p:sp>
      <p:sp>
        <p:nvSpPr>
          <p:cNvPr id="34" name="Выгнутая вниз стрелка 33"/>
          <p:cNvSpPr/>
          <p:nvPr/>
        </p:nvSpPr>
        <p:spPr>
          <a:xfrm>
            <a:off x="3167050" y="4714884"/>
            <a:ext cx="6738950" cy="1357322"/>
          </a:xfrm>
          <a:prstGeom prst="curvedUpArrow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бюджетный процесс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204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2018-2020</a:t>
            </a: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66654" y="1425564"/>
            <a:ext cx="9572692" cy="360362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Гражданин как участник бюджетного процесса 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95216" y="1928801"/>
          <a:ext cx="9644130" cy="3857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Стрелка влево 14"/>
          <p:cNvSpPr/>
          <p:nvPr/>
        </p:nvSpPr>
        <p:spPr>
          <a:xfrm rot="1226267">
            <a:off x="1680809" y="4657656"/>
            <a:ext cx="2520000" cy="10800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налогоплательщик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21085186">
            <a:off x="2082376" y="1935016"/>
            <a:ext cx="1800000" cy="10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 rot="21154578">
            <a:off x="5624408" y="4548181"/>
            <a:ext cx="2520000" cy="10800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получатель социальных гарантий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1092392">
            <a:off x="5886857" y="1897215"/>
            <a:ext cx="1800000" cy="10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5715016"/>
            <a:ext cx="99060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7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Граждане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налогоплательщики, и как потребители общественных благ,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бюджетный процесс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12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204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2018-2020</a:t>
            </a: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881034" y="1425564"/>
            <a:ext cx="8208962" cy="4318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Механизм участия гражданина в бюджетном процессе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9018557" y="6299222"/>
            <a:ext cx="611187" cy="2413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9042369" y="6330972"/>
            <a:ext cx="611188" cy="2413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42" name="Схема 41"/>
          <p:cNvGraphicFramePr/>
          <p:nvPr/>
        </p:nvGraphicFramePr>
        <p:xfrm>
          <a:off x="309530" y="1928802"/>
          <a:ext cx="928694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072362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бюджетный процесс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204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2018-2020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023910" y="1425564"/>
            <a:ext cx="8208962" cy="50323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бюджетной системы Нижнеилимского района</a:t>
            </a: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95216" y="2000241"/>
          <a:ext cx="9072626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38092" y="4429132"/>
            <a:ext cx="3260714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ru-RU" sz="16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Городские </a:t>
            </a:r>
            <a:r>
              <a:rPr lang="ru-RU" sz="16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поселения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Железногорск-Илимское, Видимское,</a:t>
            </a: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Новоигирминское,</a:t>
            </a: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Радищевское, </a:t>
            </a: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Рудногорское, </a:t>
            </a: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Хребтовское, </a:t>
            </a: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Шестаковское, </a:t>
            </a: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Янгелевское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5"/>
          <p:cNvSpPr>
            <a:spLocks noChangeArrowheads="1"/>
          </p:cNvSpPr>
          <p:nvPr/>
        </p:nvSpPr>
        <p:spPr bwMode="auto">
          <a:xfrm>
            <a:off x="3095612" y="4429132"/>
            <a:ext cx="313691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ru-RU" sz="16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Сельские </a:t>
            </a:r>
            <a:r>
              <a:rPr lang="ru-RU" sz="16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поселения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Березняковское, 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Брусничное, </a:t>
            </a: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Дальнинское,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Заморское, </a:t>
            </a: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Коршуновское,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Новоилимское, </a:t>
            </a: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Речушинское,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Семигорское, </a:t>
            </a:r>
          </a:p>
          <a:p>
            <a:pPr algn="l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Соцгородское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98652" y="3714752"/>
            <a:ext cx="812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10190" y="4714884"/>
            <a:ext cx="690698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24570" y="4714884"/>
            <a:ext cx="77368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1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10388" y="4714884"/>
            <a:ext cx="754299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2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96206" y="4714884"/>
            <a:ext cx="742012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3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19958" y="3714752"/>
            <a:ext cx="662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4" name="Picture 1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64306" y="3714752"/>
            <a:ext cx="73183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6" name="Picture 1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84916" y="3714752"/>
            <a:ext cx="653968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7" name="Picture 1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382024" y="4714884"/>
            <a:ext cx="659786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8" name="Picture 18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096404" y="4714884"/>
            <a:ext cx="652126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9" name="Picture 19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310190" y="5643578"/>
            <a:ext cx="768421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60" name="Picture 2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096008" y="5643578"/>
            <a:ext cx="734211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61" name="Picture 2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850751" y="5643578"/>
            <a:ext cx="674017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62" name="Picture 2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9096404" y="5643578"/>
            <a:ext cx="640541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63" name="Picture 2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596206" y="5643578"/>
            <a:ext cx="647005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64" name="Picture 24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382024" y="5672272"/>
            <a:ext cx="641317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8908772" y="3714752"/>
            <a:ext cx="687698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8382024" y="2000240"/>
            <a:ext cx="1103778" cy="156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072362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бюджетный процесс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14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204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2018-2020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881034" y="1428736"/>
            <a:ext cx="8208962" cy="35719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бюджетного процесса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Схема 12"/>
          <p:cNvGraphicFramePr/>
          <p:nvPr/>
        </p:nvGraphicFramePr>
        <p:xfrm>
          <a:off x="1381100" y="1714488"/>
          <a:ext cx="707236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кругленная прямоугольная выноска 13"/>
          <p:cNvSpPr/>
          <p:nvPr/>
        </p:nvSpPr>
        <p:spPr>
          <a:xfrm>
            <a:off x="7024702" y="1857364"/>
            <a:ext cx="2786082" cy="1571636"/>
          </a:xfrm>
          <a:prstGeom prst="wedgeRoundRectCallout">
            <a:avLst>
              <a:gd name="adj1" fmla="val -46344"/>
              <a:gd name="adj2" fmla="val 7262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внешняя проверка проекта бюджета КСП района → публичные слушания проекта бюджета → рассмотрение Думой района → утверждение решения о бюджете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71438" y="1857364"/>
            <a:ext cx="2738422" cy="1643074"/>
          </a:xfrm>
          <a:prstGeom prst="wedgeRoundRectCallout">
            <a:avLst>
              <a:gd name="adj1" fmla="val 46989"/>
              <a:gd name="adj2" fmla="val 7083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lnSpc>
                <a:spcPct val="80000"/>
              </a:lnSpc>
              <a:spcAft>
                <a:spcPct val="0"/>
              </a:spcAft>
              <a:buClrTx/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 СЭР → основные характеристики бюджета → основные направления бюджетной и налоговой политики → разработка (уточнение) муниципальных программ → доведение до ГРБС предельных объемов бюджетных ассигнований → составление проекта решения о бюджете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7024702" y="5000636"/>
            <a:ext cx="2786082" cy="1500198"/>
          </a:xfrm>
          <a:prstGeom prst="wedgeRoundRectCallout">
            <a:avLst>
              <a:gd name="adj1" fmla="val -48053"/>
              <a:gd name="adj2" fmla="val -7187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бюджета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71438" y="5000636"/>
            <a:ext cx="2738422" cy="1500198"/>
          </a:xfrm>
          <a:prstGeom prst="wedgeRoundRectCallout">
            <a:avLst>
              <a:gd name="adj1" fmla="val 47673"/>
              <a:gd name="adj2" fmla="val -6870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составление отчетности об исполнении бюджета → внешняя проверка отчетности КСП района → рассмотрение и утверждение отчета Думой района</a:t>
            </a:r>
          </a:p>
        </p:txBody>
      </p:sp>
      <p:sp>
        <p:nvSpPr>
          <p:cNvPr id="18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9"/>
          <p:cNvSpPr>
            <a:spLocks noChangeArrowheads="1"/>
          </p:cNvSpPr>
          <p:nvPr/>
        </p:nvSpPr>
        <p:spPr bwMode="gray">
          <a:xfrm>
            <a:off x="3092424" y="2541632"/>
            <a:ext cx="3743325" cy="3744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81100" y="357166"/>
            <a:ext cx="7072362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бюджетный процесс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15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572272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023910" y="1428736"/>
            <a:ext cx="8208962" cy="42862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Документы, на основе которых составляется бюджет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76223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6"/>
          <p:cNvSpPr>
            <a:spLocks noChangeArrowheads="1"/>
          </p:cNvSpPr>
          <p:nvPr/>
        </p:nvSpPr>
        <p:spPr bwMode="gray">
          <a:xfrm rot="7535209">
            <a:off x="3920305" y="5241175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accent6">
              <a:lumMod val="75000"/>
            </a:schemeClr>
          </a:solidFill>
          <a:ln w="34925" algn="ctr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3829024" y="2528931"/>
            <a:ext cx="360363" cy="360363"/>
            <a:chOff x="1973" y="1706"/>
            <a:chExt cx="227" cy="227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2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4" name="Group 13"/>
          <p:cNvGrpSpPr>
            <a:grpSpLocks/>
          </p:cNvGrpSpPr>
          <p:nvPr/>
        </p:nvGrpSpPr>
        <p:grpSpPr bwMode="auto">
          <a:xfrm>
            <a:off x="2884462" y="4184694"/>
            <a:ext cx="360362" cy="360362"/>
            <a:chOff x="1565" y="2659"/>
            <a:chExt cx="227" cy="227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5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7" name="Group 16"/>
          <p:cNvGrpSpPr>
            <a:grpSpLocks/>
          </p:cNvGrpSpPr>
          <p:nvPr/>
        </p:nvGrpSpPr>
        <p:grpSpPr bwMode="auto">
          <a:xfrm>
            <a:off x="3748062" y="5727744"/>
            <a:ext cx="360362" cy="360362"/>
            <a:chOff x="2109" y="3612"/>
            <a:chExt cx="227" cy="227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8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0" name="Group 19"/>
          <p:cNvGrpSpPr>
            <a:grpSpLocks/>
          </p:cNvGrpSpPr>
          <p:nvPr/>
        </p:nvGrpSpPr>
        <p:grpSpPr bwMode="auto">
          <a:xfrm>
            <a:off x="5678462" y="2508294"/>
            <a:ext cx="360362" cy="360362"/>
            <a:chOff x="3470" y="1706"/>
            <a:chExt cx="227" cy="227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1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" name="Group 22"/>
          <p:cNvGrpSpPr>
            <a:grpSpLocks/>
          </p:cNvGrpSpPr>
          <p:nvPr/>
        </p:nvGrpSpPr>
        <p:grpSpPr bwMode="auto">
          <a:xfrm>
            <a:off x="6627787" y="4184694"/>
            <a:ext cx="360362" cy="360362"/>
            <a:chOff x="3923" y="2659"/>
            <a:chExt cx="227" cy="227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4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6" name="Group 25"/>
          <p:cNvGrpSpPr>
            <a:grpSpLocks/>
          </p:cNvGrpSpPr>
          <p:nvPr/>
        </p:nvGrpSpPr>
        <p:grpSpPr bwMode="auto">
          <a:xfrm>
            <a:off x="5734024" y="5784894"/>
            <a:ext cx="360363" cy="360362"/>
            <a:chOff x="3515" y="3521"/>
            <a:chExt cx="227" cy="227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7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9" name="Oval 28"/>
          <p:cNvSpPr>
            <a:spLocks noChangeArrowheads="1"/>
          </p:cNvSpPr>
          <p:nvPr/>
        </p:nvSpPr>
        <p:spPr bwMode="gray">
          <a:xfrm>
            <a:off x="4024287" y="3422694"/>
            <a:ext cx="1944687" cy="1944687"/>
          </a:xfrm>
          <a:prstGeom prst="ellipse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0" name="Oval 29"/>
          <p:cNvSpPr>
            <a:spLocks noChangeArrowheads="1"/>
          </p:cNvSpPr>
          <p:nvPr/>
        </p:nvSpPr>
        <p:spPr bwMode="gray">
          <a:xfrm>
            <a:off x="4017937" y="3406819"/>
            <a:ext cx="1944687" cy="194468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" name="Oval 30"/>
          <p:cNvSpPr>
            <a:spLocks noChangeArrowheads="1"/>
          </p:cNvSpPr>
          <p:nvPr/>
        </p:nvSpPr>
        <p:spPr bwMode="gray">
          <a:xfrm>
            <a:off x="4151287" y="3549694"/>
            <a:ext cx="1690687" cy="169068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2" name="Oval 31"/>
          <p:cNvSpPr>
            <a:spLocks noChangeArrowheads="1"/>
          </p:cNvSpPr>
          <p:nvPr/>
        </p:nvSpPr>
        <p:spPr bwMode="gray">
          <a:xfrm>
            <a:off x="4133824" y="3522706"/>
            <a:ext cx="1690688" cy="16906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 algn="ctr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43" name="Group 44"/>
          <p:cNvGrpSpPr>
            <a:grpSpLocks/>
          </p:cNvGrpSpPr>
          <p:nvPr/>
        </p:nvGrpSpPr>
        <p:grpSpPr bwMode="auto">
          <a:xfrm>
            <a:off x="4235424" y="3633831"/>
            <a:ext cx="1522413" cy="1522413"/>
            <a:chOff x="2416" y="1798"/>
            <a:chExt cx="959" cy="959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gray">
            <a:xfrm>
              <a:off x="2416" y="1798"/>
              <a:ext cx="959" cy="959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gray">
            <a:xfrm>
              <a:off x="2430" y="1810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gray">
            <a:xfrm>
              <a:off x="2441" y="1816"/>
              <a:ext cx="906" cy="90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7" name="Oval 35"/>
            <p:cNvSpPr>
              <a:spLocks noChangeArrowheads="1"/>
            </p:cNvSpPr>
            <p:nvPr/>
          </p:nvSpPr>
          <p:spPr bwMode="gray">
            <a:xfrm>
              <a:off x="2451" y="1825"/>
              <a:ext cx="861" cy="8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8" name="Oval 36"/>
            <p:cNvSpPr>
              <a:spLocks noChangeArrowheads="1"/>
            </p:cNvSpPr>
            <p:nvPr/>
          </p:nvSpPr>
          <p:spPr bwMode="gray">
            <a:xfrm>
              <a:off x="2502" y="1848"/>
              <a:ext cx="765" cy="68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49" name="Text Box 37"/>
          <p:cNvSpPr txBox="1">
            <a:spLocks noChangeArrowheads="1"/>
          </p:cNvSpPr>
          <p:nvPr/>
        </p:nvSpPr>
        <p:spPr bwMode="auto">
          <a:xfrm>
            <a:off x="4238620" y="3989830"/>
            <a:ext cx="1462121" cy="8679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района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 Box 42"/>
          <p:cNvSpPr txBox="1">
            <a:spLocks noChangeArrowheads="1"/>
          </p:cNvSpPr>
          <p:nvPr/>
        </p:nvSpPr>
        <p:spPr bwMode="auto">
          <a:xfrm>
            <a:off x="380968" y="3643314"/>
            <a:ext cx="2428892" cy="830997"/>
          </a:xfrm>
          <a:prstGeom prst="rect">
            <a:avLst/>
          </a:prstGeom>
          <a:ln>
            <a:noFill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района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42"/>
          <p:cNvSpPr txBox="1">
            <a:spLocks noChangeArrowheads="1"/>
          </p:cNvSpPr>
          <p:nvPr/>
        </p:nvSpPr>
        <p:spPr bwMode="auto">
          <a:xfrm>
            <a:off x="1238224" y="2143116"/>
            <a:ext cx="2428892" cy="830997"/>
          </a:xfrm>
          <a:prstGeom prst="rect">
            <a:avLst/>
          </a:prstGeom>
          <a:ln>
            <a:noFill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Послание Президента РФ Федеральному Собранию РФ</a:t>
            </a:r>
            <a:endParaRPr lang="ru-RU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42"/>
          <p:cNvSpPr txBox="1">
            <a:spLocks noChangeArrowheads="1"/>
          </p:cNvSpPr>
          <p:nvPr/>
        </p:nvSpPr>
        <p:spPr bwMode="auto">
          <a:xfrm>
            <a:off x="6453198" y="2000240"/>
            <a:ext cx="2428892" cy="1077218"/>
          </a:xfrm>
          <a:prstGeom prst="rect">
            <a:avLst/>
          </a:prstGeom>
          <a:ln>
            <a:noFill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Положение о бюджетном процессе в муниципальном образовании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42"/>
          <p:cNvSpPr txBox="1">
            <a:spLocks noChangeArrowheads="1"/>
          </p:cNvSpPr>
          <p:nvPr/>
        </p:nvSpPr>
        <p:spPr bwMode="auto">
          <a:xfrm>
            <a:off x="7096140" y="3883887"/>
            <a:ext cx="2428892" cy="830997"/>
          </a:xfrm>
          <a:prstGeom prst="rect">
            <a:avLst/>
          </a:prstGeom>
          <a:ln>
            <a:noFill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района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 Box 42"/>
          <p:cNvSpPr txBox="1">
            <a:spLocks noChangeArrowheads="1"/>
          </p:cNvSpPr>
          <p:nvPr/>
        </p:nvSpPr>
        <p:spPr bwMode="auto">
          <a:xfrm>
            <a:off x="6381760" y="5429264"/>
            <a:ext cx="2571768" cy="830997"/>
          </a:xfrm>
          <a:prstGeom prst="rect">
            <a:avLst/>
          </a:prstGeom>
          <a:ln>
            <a:noFill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Муниципальные программы</a:t>
            </a:r>
          </a:p>
          <a:p>
            <a:pPr algn="ctr" eaLnBrk="0" hangingPunct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Нижнеилимского района</a:t>
            </a:r>
            <a:endParaRPr lang="en-US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42"/>
          <p:cNvSpPr txBox="1">
            <a:spLocks noChangeArrowheads="1"/>
          </p:cNvSpPr>
          <p:nvPr/>
        </p:nvSpPr>
        <p:spPr bwMode="auto">
          <a:xfrm>
            <a:off x="809596" y="5357826"/>
            <a:ext cx="2571768" cy="830997"/>
          </a:xfrm>
          <a:prstGeom prst="rect">
            <a:avLst/>
          </a:prstGeom>
          <a:ln>
            <a:noFill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Государственные программы Иркутской области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gray">
          <a:xfrm rot="14369022">
            <a:off x="3958405" y="3186950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accent6">
              <a:lumMod val="75000"/>
            </a:schemeClr>
          </a:solidFill>
          <a:ln w="34925" algn="ctr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gray">
          <a:xfrm rot="10800000">
            <a:off x="3346424" y="4232319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solidFill>
            <a:schemeClr val="accent6">
              <a:lumMod val="75000"/>
            </a:schemeClr>
          </a:solidFill>
          <a:ln w="34925" algn="ctr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gray">
          <a:xfrm rot="17973186">
            <a:off x="5177605" y="3110750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accent6">
              <a:lumMod val="75000"/>
            </a:schemeClr>
          </a:solidFill>
          <a:ln w="34925" algn="ctr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gray">
          <a:xfrm>
            <a:off x="5756249" y="4238669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accent6">
              <a:lumMod val="75000"/>
            </a:schemeClr>
          </a:solidFill>
          <a:ln w="34925" algn="ctr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gray">
          <a:xfrm rot="3465783">
            <a:off x="5177606" y="5274512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solidFill>
            <a:schemeClr val="accent6">
              <a:lumMod val="75000"/>
            </a:schemeClr>
          </a:solidFill>
          <a:ln w="34925" algn="ctr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61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бюджетной и налоговой политики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16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023910" y="1428736"/>
            <a:ext cx="8208962" cy="35719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95216" y="1857364"/>
          <a:ext cx="9715568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бюджетной и налоговой политики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17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023910" y="1428736"/>
            <a:ext cx="8208962" cy="35719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95216" y="1857364"/>
          <a:ext cx="9715568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18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881034" y="1428736"/>
            <a:ext cx="8208962" cy="50006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 основных характеристик консолидированного бюджета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2019 год и на плановый период 2020 и 2021 годов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Group 522"/>
          <p:cNvGraphicFramePr>
            <a:graphicFrameLocks noGrp="1"/>
          </p:cNvGraphicFramePr>
          <p:nvPr/>
        </p:nvGraphicFramePr>
        <p:xfrm>
          <a:off x="380968" y="2175844"/>
          <a:ext cx="9144064" cy="368204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859579"/>
                <a:gridCol w="1425844"/>
                <a:gridCol w="1506781"/>
                <a:gridCol w="1351860"/>
              </a:tblGrid>
              <a:tr h="17938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985,2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951,0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889,7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МО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"Нижнеилимский район"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1 709,4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1 662,7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1 653,3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бюджеты поселений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402,8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382,1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2 015,8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1 998,5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1 921,2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МО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"Нижнеилимский район"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1 730,1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1 700,0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1 672,5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бюджеты поселений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392,3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343,1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-30</a:t>
                      </a: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,6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47,5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79388" y="5857892"/>
            <a:ext cx="94885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При консолидации бюджетов из доходной и расходной частей исключаются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между этими бюджетами (внутренние обороты), в целях недопущения двойного учета средств: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127,0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рублей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 2019 году; 93,8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 -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2020 году; 94,4 млн. рублей -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2021 году.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0"/>
          <p:cNvSpPr txBox="1">
            <a:spLocks noChangeArrowheads="1"/>
          </p:cNvSpPr>
          <p:nvPr/>
        </p:nvSpPr>
        <p:spPr bwMode="auto">
          <a:xfrm>
            <a:off x="8096272" y="1893879"/>
            <a:ext cx="14938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19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881034" y="1428736"/>
            <a:ext cx="8208962" cy="57150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9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консолидированных </a:t>
            </a:r>
          </a:p>
          <a:p>
            <a:pPr algn="ctr" eaLnBrk="0" hangingPunct="0">
              <a:lnSpc>
                <a:spcPct val="9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доходов и расходов на одного жителя района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Group 522"/>
          <p:cNvGraphicFramePr>
            <a:graphicFrameLocks noGrp="1"/>
          </p:cNvGraphicFramePr>
          <p:nvPr/>
        </p:nvGraphicFramePr>
        <p:xfrm>
          <a:off x="380968" y="2058354"/>
          <a:ext cx="9144066" cy="168327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074996"/>
                <a:gridCol w="1213814"/>
                <a:gridCol w="1213814"/>
                <a:gridCol w="1213814"/>
                <a:gridCol w="1213814"/>
                <a:gridCol w="1213814"/>
              </a:tblGrid>
              <a:tr h="17938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005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(млн. рублей)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985,5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2 245,2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985,2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951,0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889,7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196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(млн. рублей)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1 919,0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2 199,0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2 015,8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1 998,5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1 921,2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099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(тыс. человек)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2" name="Object 64"/>
          <p:cNvGraphicFramePr>
            <a:graphicFrameLocks noChangeAspect="1"/>
          </p:cNvGraphicFramePr>
          <p:nvPr/>
        </p:nvGraphicFramePr>
        <p:xfrm>
          <a:off x="0" y="4357694"/>
          <a:ext cx="5205413" cy="2286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Object 65"/>
          <p:cNvGraphicFramePr>
            <a:graphicFrameLocks noChangeAspect="1"/>
          </p:cNvGraphicFramePr>
          <p:nvPr/>
        </p:nvGraphicFramePr>
        <p:xfrm>
          <a:off x="5453066" y="4143380"/>
          <a:ext cx="5181600" cy="2500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 Box 62"/>
          <p:cNvSpPr txBox="1">
            <a:spLocks noChangeArrowheads="1"/>
          </p:cNvSpPr>
          <p:nvPr/>
        </p:nvSpPr>
        <p:spPr bwMode="auto">
          <a:xfrm>
            <a:off x="738158" y="3857628"/>
            <a:ext cx="300039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eaLnBrk="0" hangingPunct="0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на одного жителя,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</p:txBody>
      </p:sp>
      <p:sp>
        <p:nvSpPr>
          <p:cNvPr id="18" name="Text Box 62"/>
          <p:cNvSpPr txBox="1">
            <a:spLocks noChangeArrowheads="1"/>
          </p:cNvSpPr>
          <p:nvPr/>
        </p:nvSpPr>
        <p:spPr bwMode="auto">
          <a:xfrm>
            <a:off x="6096008" y="3857628"/>
            <a:ext cx="300039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eaLnBrk="0" hangingPunct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одного жителя,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</p:txBody>
      </p:sp>
      <p:pic>
        <p:nvPicPr>
          <p:cNvPr id="1443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3485" y="3786190"/>
            <a:ext cx="1826772" cy="1428760"/>
          </a:xfrm>
          <a:prstGeom prst="rect">
            <a:avLst/>
          </a:prstGeom>
          <a:noFill/>
        </p:spPr>
      </p:pic>
      <p:pic>
        <p:nvPicPr>
          <p:cNvPr id="14" name="Picture 5" descr="ÐÐ°ÑÑÐ¸Ð½ÐºÐ¸ Ð¿Ð¾ Ð·Ð°Ð¿ÑÐ¾ÑÑ ÐºÐ°ÑÑÐ¸Ð½ÐºÐ¸ Ð·Ð¾Ð»Ð¾ÑÑÐµ ÑÐµÐ»Ð¾Ð²ÐµÑÐºÐ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81496" y="5214950"/>
            <a:ext cx="1119142" cy="12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0" y="1142984"/>
            <a:ext cx="9906000" cy="4496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534988" indent="7938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Составлять сбалансированный бюджет </a:t>
            </a:r>
            <a:r>
              <a:rPr lang="ru-RU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—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все равно что защищать свою добродетель: нужно научиться говорить «нет»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2538" y="5965448"/>
            <a:ext cx="57388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ru-RU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Рональд Уилсон Рейган</a:t>
            </a:r>
          </a:p>
          <a:p>
            <a:pPr indent="0">
              <a:buNone/>
            </a:pPr>
            <a:r>
              <a:rPr lang="ru-RU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40-й президент США (1981-1989)</a:t>
            </a:r>
            <a:endParaRPr lang="ru-RU" sz="2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20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1428736"/>
            <a:ext cx="9739346" cy="57150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Консолидированные доходы и расходы бюджетов северных территорий, граничащих с Нижнеилимским районом, в расчете на одного жителя на 2019 год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522"/>
          <p:cNvGraphicFramePr>
            <a:graphicFrameLocks noGrp="1"/>
          </p:cNvGraphicFramePr>
          <p:nvPr/>
        </p:nvGraphicFramePr>
        <p:xfrm>
          <a:off x="309530" y="2071678"/>
          <a:ext cx="9286940" cy="174955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857520"/>
                <a:gridCol w="1571636"/>
                <a:gridCol w="1643074"/>
                <a:gridCol w="1643074"/>
                <a:gridCol w="1571636"/>
              </a:tblGrid>
              <a:tr h="500066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Братский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Нижне-илимский (2)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Усть-Илимский (3)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Усть-Кутский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(4)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005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1 946,9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985,2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649,2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2 505,3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196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1 957,7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2 015,7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663,8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2 651,9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099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B191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191A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309530" y="3857628"/>
          <a:ext cx="4281490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Object 81"/>
          <p:cNvGraphicFramePr>
            <a:graphicFrameLocks noChangeAspect="1"/>
          </p:cNvGraphicFramePr>
          <p:nvPr/>
        </p:nvGraphicFramePr>
        <p:xfrm>
          <a:off x="5453066" y="3857628"/>
          <a:ext cx="4143375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2338" name="Picture 2" descr="ÐÐ°ÑÑÐ¸Ð½ÐºÐ¸ Ð¿Ð¾ Ð·Ð°Ð¿ÑÐ¾ÑÑ ÐºÐ°ÑÑÐ¸Ð½ÐºÐ¸ Ð·Ð¾Ð»Ð¾ÑÑÐµ ÑÐµÐ»Ð¾Ð²ÐµÑÐºÐ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68" y="4143380"/>
            <a:ext cx="1922473" cy="14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21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881034" y="1428736"/>
            <a:ext cx="8501122" cy="50006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 основных характеристик бюджета МО «Нижнеилимский район» на 2019 год и на плановый период 2020 и 2021 годов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Group 522"/>
          <p:cNvGraphicFramePr>
            <a:graphicFrameLocks noGrp="1"/>
          </p:cNvGraphicFramePr>
          <p:nvPr/>
        </p:nvGraphicFramePr>
        <p:xfrm>
          <a:off x="380968" y="2148889"/>
          <a:ext cx="9144064" cy="4345087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859579"/>
                <a:gridCol w="1425844"/>
                <a:gridCol w="1506781"/>
                <a:gridCol w="1351860"/>
              </a:tblGrid>
              <a:tr h="35095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0945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1 709,4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1 662,7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1 653,3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512,0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523,3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524,6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1 197,4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1 139,4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1 128,7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945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1 730,1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1 700,0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1 672,5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за счет целевых БП</a:t>
                      </a: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1 125,4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1 115,0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1 115,6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за исключением целевых БП</a:t>
                      </a: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570,4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529,1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</a:t>
                      </a: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558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20,7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19,2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558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ВЕРХНИЙ ПРЕДЕЛ МУНИЦ. ДОЛГА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20,7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77,2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9966"/>
                    </a:solidFill>
                  </a:tcPr>
                </a:tc>
              </a:tr>
              <a:tr h="25339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муниципального долга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11,1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14,7</a:t>
                      </a: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096272" y="1925244"/>
            <a:ext cx="1443024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ctr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es-ES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AutoShape 5"/>
          <p:cNvSpPr>
            <a:spLocks noChangeArrowheads="1"/>
          </p:cNvSpPr>
          <p:nvPr/>
        </p:nvSpPr>
        <p:spPr bwMode="gray">
          <a:xfrm>
            <a:off x="8062946" y="5072074"/>
            <a:ext cx="1676400" cy="12132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AutoShape 5"/>
          <p:cNvSpPr>
            <a:spLocks noChangeArrowheads="1"/>
          </p:cNvSpPr>
          <p:nvPr/>
        </p:nvSpPr>
        <p:spPr bwMode="gray">
          <a:xfrm>
            <a:off x="8062946" y="4071942"/>
            <a:ext cx="1676400" cy="12132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AutoShape 5"/>
          <p:cNvSpPr>
            <a:spLocks noChangeArrowheads="1"/>
          </p:cNvSpPr>
          <p:nvPr/>
        </p:nvSpPr>
        <p:spPr bwMode="gray">
          <a:xfrm>
            <a:off x="8062946" y="3071810"/>
            <a:ext cx="1676400" cy="12132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AutoShape 5"/>
          <p:cNvSpPr>
            <a:spLocks noChangeArrowheads="1"/>
          </p:cNvSpPr>
          <p:nvPr/>
        </p:nvSpPr>
        <p:spPr bwMode="gray">
          <a:xfrm>
            <a:off x="95216" y="5072074"/>
            <a:ext cx="1676400" cy="1214446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оказания платных услуг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AutoShape 5"/>
          <p:cNvSpPr>
            <a:spLocks noChangeArrowheads="1"/>
          </p:cNvSpPr>
          <p:nvPr/>
        </p:nvSpPr>
        <p:spPr bwMode="gray">
          <a:xfrm>
            <a:off x="95216" y="4071942"/>
            <a:ext cx="1676400" cy="1214446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AutoShape 5"/>
          <p:cNvSpPr>
            <a:spLocks noChangeArrowheads="1"/>
          </p:cNvSpPr>
          <p:nvPr/>
        </p:nvSpPr>
        <p:spPr bwMode="gray">
          <a:xfrm>
            <a:off x="95216" y="3071810"/>
            <a:ext cx="1676400" cy="1214446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690947" y="1978024"/>
            <a:ext cx="2619375" cy="1308100"/>
            <a:chOff x="2108" y="1319"/>
            <a:chExt cx="1650" cy="824"/>
          </a:xfrm>
        </p:grpSpPr>
        <p:sp>
          <p:nvSpPr>
            <p:cNvPr id="55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6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7" name="Oval 18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22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666720" y="1428736"/>
            <a:ext cx="8501122" cy="42862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доходной части бюджета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gray">
          <a:xfrm flipV="1">
            <a:off x="3238488" y="3286124"/>
            <a:ext cx="1428760" cy="1000132"/>
          </a:xfrm>
          <a:prstGeom prst="upArrow">
            <a:avLst>
              <a:gd name="adj1" fmla="val 66602"/>
              <a:gd name="adj2" fmla="val 48259"/>
            </a:avLst>
          </a:prstGeom>
          <a:gradFill rotWithShape="1">
            <a:gsLst>
              <a:gs pos="0">
                <a:srgbClr val="336699"/>
              </a:gs>
              <a:gs pos="100000">
                <a:srgbClr val="336699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28"/>
          <p:cNvSpPr>
            <a:spLocks noChangeArrowheads="1"/>
          </p:cNvSpPr>
          <p:nvPr/>
        </p:nvSpPr>
        <p:spPr bwMode="gray">
          <a:xfrm rot="17491370">
            <a:off x="1801950" y="3721667"/>
            <a:ext cx="1008064" cy="1008000"/>
          </a:xfrm>
          <a:prstGeom prst="upArrow">
            <a:avLst>
              <a:gd name="adj1" fmla="val 50093"/>
              <a:gd name="adj2" fmla="val 54046"/>
            </a:avLst>
          </a:prstGeom>
          <a:gradFill rotWithShape="1">
            <a:gsLst>
              <a:gs pos="0">
                <a:srgbClr val="336699"/>
              </a:gs>
              <a:gs pos="100000">
                <a:srgbClr val="336699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gray">
          <a:xfrm rot="4000363">
            <a:off x="7068018" y="3730254"/>
            <a:ext cx="1008000" cy="1008000"/>
          </a:xfrm>
          <a:prstGeom prst="upArrow">
            <a:avLst>
              <a:gd name="adj1" fmla="val 50093"/>
              <a:gd name="adj2" fmla="val 54046"/>
            </a:avLst>
          </a:prstGeom>
          <a:gradFill rotWithShape="1">
            <a:gsLst>
              <a:gs pos="0">
                <a:srgbClr val="336699"/>
              </a:gs>
              <a:gs pos="100000">
                <a:srgbClr val="336699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black">
          <a:xfrm>
            <a:off x="4238620" y="2214554"/>
            <a:ext cx="151996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en-US" sz="3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095479" y="4286257"/>
            <a:ext cx="2880000" cy="1582876"/>
            <a:chOff x="2019" y="1314"/>
            <a:chExt cx="1868" cy="1009"/>
          </a:xfrm>
        </p:grpSpPr>
        <p:sp>
          <p:nvSpPr>
            <p:cNvPr id="50" name="Oval 13"/>
            <p:cNvSpPr>
              <a:spLocks noChangeArrowheads="1"/>
            </p:cNvSpPr>
            <p:nvPr/>
          </p:nvSpPr>
          <p:spPr bwMode="gray">
            <a:xfrm>
              <a:off x="2019" y="1433"/>
              <a:ext cx="1868" cy="89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Oval 18"/>
            <p:cNvSpPr>
              <a:spLocks noChangeArrowheads="1"/>
            </p:cNvSpPr>
            <p:nvPr/>
          </p:nvSpPr>
          <p:spPr bwMode="gray">
            <a:xfrm>
              <a:off x="2208" y="1373"/>
              <a:ext cx="1518" cy="6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horz" wrap="square" anchor="ctr"/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Налоговые и неналоговые, в том числе основные: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024437" y="4286256"/>
            <a:ext cx="2880000" cy="1582876"/>
            <a:chOff x="2019" y="1314"/>
            <a:chExt cx="1868" cy="1009"/>
          </a:xfrm>
        </p:grpSpPr>
        <p:sp>
          <p:nvSpPr>
            <p:cNvPr id="62" name="Oval 13"/>
            <p:cNvSpPr>
              <a:spLocks noChangeArrowheads="1"/>
            </p:cNvSpPr>
            <p:nvPr/>
          </p:nvSpPr>
          <p:spPr bwMode="gray">
            <a:xfrm>
              <a:off x="2019" y="1433"/>
              <a:ext cx="1868" cy="89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Oval 18"/>
            <p:cNvSpPr>
              <a:spLocks noChangeArrowheads="1"/>
            </p:cNvSpPr>
            <p:nvPr/>
          </p:nvSpPr>
          <p:spPr bwMode="gray">
            <a:xfrm>
              <a:off x="2158" y="1360"/>
              <a:ext cx="1518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horz" wrap="square" anchor="ctr"/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Безвозмездные 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поступления, в том числе: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7" name="AutoShape 23"/>
          <p:cNvSpPr>
            <a:spLocks noChangeArrowheads="1"/>
          </p:cNvSpPr>
          <p:nvPr/>
        </p:nvSpPr>
        <p:spPr bwMode="gray">
          <a:xfrm flipV="1">
            <a:off x="5167314" y="3286124"/>
            <a:ext cx="1428760" cy="1000132"/>
          </a:xfrm>
          <a:prstGeom prst="upArrow">
            <a:avLst>
              <a:gd name="adj1" fmla="val 66602"/>
              <a:gd name="adj2" fmla="val 48259"/>
            </a:avLst>
          </a:prstGeom>
          <a:gradFill rotWithShape="1">
            <a:gsLst>
              <a:gs pos="0">
                <a:srgbClr val="336699"/>
              </a:gs>
              <a:gs pos="100000">
                <a:srgbClr val="336699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AutoShape 5"/>
          <p:cNvSpPr>
            <a:spLocks noChangeArrowheads="1"/>
          </p:cNvSpPr>
          <p:nvPr/>
        </p:nvSpPr>
        <p:spPr bwMode="gray">
          <a:xfrm>
            <a:off x="95216" y="2072924"/>
            <a:ext cx="1676400" cy="12132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AutoShape 5"/>
          <p:cNvSpPr>
            <a:spLocks noChangeArrowheads="1"/>
          </p:cNvSpPr>
          <p:nvPr/>
        </p:nvSpPr>
        <p:spPr bwMode="gray">
          <a:xfrm>
            <a:off x="8062946" y="2071678"/>
            <a:ext cx="1676400" cy="12132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6194" name="Picture 2" descr="ÐÐ°ÑÑÐ¸Ð½ÐºÐ¸ Ð¿Ð¾ Ð·Ð°Ð¿ÑÐ¾ÑÑ ÐºÐ°ÑÑÐ¸Ð½ÐºÐ¸ ÑÐµÐ»Ð¾Ð²ÐµÑÐºÐ¸ Ð´Ð»Ñ Ð¿ÑÐµÐ·ÐµÐ½ÑÐ°ÑÐ¸Ð¸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6074" y="2071678"/>
            <a:ext cx="1285875" cy="1428750"/>
          </a:xfrm>
          <a:prstGeom prst="rect">
            <a:avLst/>
          </a:prstGeom>
          <a:noFill/>
        </p:spPr>
      </p:pic>
      <p:pic>
        <p:nvPicPr>
          <p:cNvPr id="136196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81166" y="2000240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9"/>
          <p:cNvGraphicFramePr>
            <a:graphicFrameLocks noChangeAspect="1"/>
          </p:cNvGraphicFramePr>
          <p:nvPr/>
        </p:nvGraphicFramePr>
        <p:xfrm>
          <a:off x="5238752" y="3429000"/>
          <a:ext cx="4929222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23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666720" y="1428736"/>
            <a:ext cx="8501122" cy="35719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поступлений доходов в 2017-2021 годах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8" name="Object 12"/>
          <p:cNvGraphicFramePr>
            <a:graphicFrameLocks noChangeAspect="1"/>
          </p:cNvGraphicFramePr>
          <p:nvPr/>
        </p:nvGraphicFramePr>
        <p:xfrm>
          <a:off x="0" y="4071918"/>
          <a:ext cx="5238752" cy="2643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0" name="Group 522"/>
          <p:cNvGraphicFramePr>
            <a:graphicFrameLocks noGrp="1"/>
          </p:cNvGraphicFramePr>
          <p:nvPr/>
        </p:nvGraphicFramePr>
        <p:xfrm>
          <a:off x="71436" y="2047876"/>
          <a:ext cx="9667910" cy="1524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958515"/>
                <a:gridCol w="1141879"/>
                <a:gridCol w="1141879"/>
                <a:gridCol w="1141879"/>
                <a:gridCol w="1141879"/>
                <a:gridCol w="1141879"/>
              </a:tblGrid>
              <a:tr h="35095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40945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ДОХОДЫ: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1 661,8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1 929,3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1 709,4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1 662,7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1 653,3</a:t>
                      </a: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налоговые и неналоговые доходы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443,8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499,7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512,0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523,3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524,6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безвозмездные поступления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1 218,0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1 429,6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1 197,4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1 139,4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1 128,7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167710" y="1785926"/>
            <a:ext cx="1443024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ctr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es-ES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66654" y="3286123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17" name="Rectangle 143"/>
          <p:cNvSpPr>
            <a:spLocks noChangeArrowheads="1"/>
          </p:cNvSpPr>
          <p:nvPr/>
        </p:nvSpPr>
        <p:spPr bwMode="auto">
          <a:xfrm>
            <a:off x="166654" y="2928934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453066" y="4286256"/>
            <a:ext cx="4286280" cy="214314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881034" y="3786190"/>
            <a:ext cx="4143404" cy="3708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в доходах: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2" descr="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1095" y="4071942"/>
            <a:ext cx="579227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24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285752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поступлений налоговых и неналоговых доходов в 2017-2021 годах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8" name="Object 12"/>
          <p:cNvGraphicFramePr>
            <a:graphicFrameLocks noChangeAspect="1"/>
          </p:cNvGraphicFramePr>
          <p:nvPr/>
        </p:nvGraphicFramePr>
        <p:xfrm>
          <a:off x="0" y="4000504"/>
          <a:ext cx="523875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0" name="Group 522"/>
          <p:cNvGraphicFramePr>
            <a:graphicFrameLocks noGrp="1"/>
          </p:cNvGraphicFramePr>
          <p:nvPr/>
        </p:nvGraphicFramePr>
        <p:xfrm>
          <a:off x="238092" y="2000240"/>
          <a:ext cx="9358380" cy="170244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776805"/>
                <a:gridCol w="1116315"/>
                <a:gridCol w="1116315"/>
                <a:gridCol w="1116315"/>
                <a:gridCol w="1116315"/>
                <a:gridCol w="1116315"/>
              </a:tblGrid>
              <a:tr h="285752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60516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ДОХОДЫ: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443,8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499,7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512,0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523,3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524,6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7812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налоговые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373,2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424,9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431,0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442,4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443,8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009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неналоговые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80,9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167710" y="1714488"/>
            <a:ext cx="1443024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ctr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es-ES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343844" y="3429000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17" name="Rectangle 143"/>
          <p:cNvSpPr>
            <a:spLocks noChangeArrowheads="1"/>
          </p:cNvSpPr>
          <p:nvPr/>
        </p:nvSpPr>
        <p:spPr bwMode="auto">
          <a:xfrm>
            <a:off x="343844" y="3071810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pic>
        <p:nvPicPr>
          <p:cNvPr id="19" name="Picture 64" descr="Без названия (1)"/>
          <p:cNvPicPr>
            <a:picLocks noChangeAspect="1" noChangeArrowheads="1"/>
          </p:cNvPicPr>
          <p:nvPr/>
        </p:nvPicPr>
        <p:blipFill>
          <a:blip r:embed="rId6"/>
          <a:srcRect t="15617" b="15617"/>
          <a:stretch>
            <a:fillRect/>
          </a:stretch>
        </p:blipFill>
        <p:spPr bwMode="auto">
          <a:xfrm>
            <a:off x="5167314" y="4075637"/>
            <a:ext cx="571504" cy="42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9" descr="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8884" y="4339779"/>
            <a:ext cx="1000132" cy="23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3" descr="4251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97192" y="4143380"/>
            <a:ext cx="44208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6" descr="Без названия (3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39280" y="4071942"/>
            <a:ext cx="53972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7" descr="Без названия (4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53330" y="4152144"/>
            <a:ext cx="642942" cy="34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120"/>
          <p:cNvSpPr txBox="1">
            <a:spLocks noChangeArrowheads="1"/>
          </p:cNvSpPr>
          <p:nvPr/>
        </p:nvSpPr>
        <p:spPr bwMode="auto">
          <a:xfrm>
            <a:off x="5310190" y="3786190"/>
            <a:ext cx="4429156" cy="286232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lnSpc>
                <a:spcPct val="90000"/>
              </a:lnSpc>
              <a:spcBef>
                <a:spcPct val="50000"/>
              </a:spcBef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Крупные налогоплательщики:</a:t>
            </a:r>
          </a:p>
        </p:txBody>
      </p:sp>
      <p:graphicFrame>
        <p:nvGraphicFramePr>
          <p:cNvPr id="31" name="Object 19"/>
          <p:cNvGraphicFramePr>
            <a:graphicFrameLocks noChangeAspect="1"/>
          </p:cNvGraphicFramePr>
          <p:nvPr/>
        </p:nvGraphicFramePr>
        <p:xfrm>
          <a:off x="5024438" y="4357694"/>
          <a:ext cx="5087972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2" name="Прямая со стрелкой 31"/>
          <p:cNvSpPr/>
          <p:nvPr/>
        </p:nvSpPr>
        <p:spPr>
          <a:xfrm flipV="1">
            <a:off x="8524900" y="5214950"/>
            <a:ext cx="642942" cy="45719"/>
          </a:xfrm>
          <a:prstGeom prst="straightConnector1">
            <a:avLst/>
          </a:prstGeom>
          <a:noFill/>
          <a:ln w="63500" cap="flat" cmpd="sng" algn="ctr">
            <a:solidFill>
              <a:srgbClr val="3A81BA">
                <a:lumMod val="75000"/>
              </a:srgbClr>
            </a:solidFill>
            <a:prstDash val="solid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666720" y="3786190"/>
            <a:ext cx="4429156" cy="3600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</a:t>
            </a:r>
          </a:p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налоговых и неналоговых доходах: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 descr="ÐÐ°ÑÑÐ¸Ð½ÐºÐ¸ Ð¿Ð¾ Ð·Ð°Ð¿ÑÐ¾ÑÑ Ð»Ð¾Ð³Ð¾ÑÐ¸Ð¿ Ð²ÐµÐ»ÐµÑÑÑÑÐ¾Ð¹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22634" y="4094186"/>
            <a:ext cx="916382" cy="19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9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89799" y="4143380"/>
            <a:ext cx="54941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25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35719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поступлений налоговых доходов в 2017-2021 годах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8" name="Object 12"/>
          <p:cNvGraphicFramePr>
            <a:graphicFrameLocks noChangeAspect="1"/>
          </p:cNvGraphicFramePr>
          <p:nvPr/>
        </p:nvGraphicFramePr>
        <p:xfrm>
          <a:off x="-333412" y="4000504"/>
          <a:ext cx="6357982" cy="2857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0" name="Group 522"/>
          <p:cNvGraphicFramePr>
            <a:graphicFrameLocks noGrp="1"/>
          </p:cNvGraphicFramePr>
          <p:nvPr/>
        </p:nvGraphicFramePr>
        <p:xfrm>
          <a:off x="238092" y="2047876"/>
          <a:ext cx="9358380" cy="150673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776805"/>
                <a:gridCol w="1116315"/>
                <a:gridCol w="1116315"/>
                <a:gridCol w="1116315"/>
                <a:gridCol w="1116315"/>
                <a:gridCol w="1116315"/>
              </a:tblGrid>
              <a:tr h="35095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40945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ДОХОДЫ: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373,2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424,9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431,0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442,4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443,8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НДФЛ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316,1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прочие налоговые доходы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57,1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167710" y="1785926"/>
            <a:ext cx="1443024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ctr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es-ES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343844" y="3286124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17" name="Rectangle 143"/>
          <p:cNvSpPr>
            <a:spLocks noChangeArrowheads="1"/>
          </p:cNvSpPr>
          <p:nvPr/>
        </p:nvSpPr>
        <p:spPr bwMode="auto">
          <a:xfrm>
            <a:off x="343844" y="2928934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pic>
        <p:nvPicPr>
          <p:cNvPr id="130050" name="Picture 2" descr="ÐÐ°ÑÑÐ¸Ð½ÐºÐ¸ Ð¿Ð¾ Ð·Ð°Ð¿ÑÐ¾ÑÑ ÐºÐ°ÑÑÐ¸Ð½ÐºÐ¸ Ð±ÐµÐ»ÑÐµ ÑÐµÐ»Ð¾Ð²ÐµÑÐºÐ¸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4504" y="3529017"/>
            <a:ext cx="3820301" cy="3186131"/>
          </a:xfrm>
          <a:prstGeom prst="rect">
            <a:avLst/>
          </a:prstGeom>
          <a:noFill/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881034" y="3643314"/>
            <a:ext cx="4500594" cy="3600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</a:t>
            </a:r>
          </a:p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налоговых и неналоговых доходах: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072362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26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35719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поступлений неналоговых доходов в 2017-2021 годах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" name="Group 522"/>
          <p:cNvGraphicFramePr>
            <a:graphicFrameLocks noGrp="1"/>
          </p:cNvGraphicFramePr>
          <p:nvPr/>
        </p:nvGraphicFramePr>
        <p:xfrm>
          <a:off x="238092" y="2047876"/>
          <a:ext cx="9358380" cy="187249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776805"/>
                <a:gridCol w="1116315"/>
                <a:gridCol w="1116315"/>
                <a:gridCol w="1116315"/>
                <a:gridCol w="1116315"/>
                <a:gridCol w="1116315"/>
              </a:tblGrid>
              <a:tr h="35095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40945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ДОХОДЫ: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70,6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80,9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доходы от имущества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доходы от платных услуг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39,9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39,9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39,9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прочие неналоговые доходы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18,5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15,1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11,9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167710" y="1785926"/>
            <a:ext cx="1443024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ctr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es-ES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343844" y="3643314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0" y="4214818"/>
          <a:ext cx="5310190" cy="2500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angle 66"/>
          <p:cNvSpPr>
            <a:spLocks noChangeArrowheads="1"/>
          </p:cNvSpPr>
          <p:nvPr/>
        </p:nvSpPr>
        <p:spPr bwMode="auto">
          <a:xfrm>
            <a:off x="343844" y="2928934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22" name="Rectangle 143"/>
          <p:cNvSpPr>
            <a:spLocks noChangeArrowheads="1"/>
          </p:cNvSpPr>
          <p:nvPr/>
        </p:nvSpPr>
        <p:spPr bwMode="auto">
          <a:xfrm>
            <a:off x="343844" y="3286124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pic>
        <p:nvPicPr>
          <p:cNvPr id="2" name="Picture 2" descr="ÐÐ°ÑÑÐ¸Ð½ÐºÐ¸ Ð¿Ð¾ Ð·Ð°Ð¿ÑÐ¾ÑÑ ÐºÐ°ÑÑÐ¸Ð½ÐºÐ¸ ÑÐµÐ»Ð¾Ð²ÐµÑÐºÐ¸ Ð´Ð»Ñ Ð¿ÑÐµÐ·ÐµÐ½ÑÐ°ÑÐ¸Ð¹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5876" y="4143380"/>
            <a:ext cx="4500594" cy="2190748"/>
          </a:xfrm>
          <a:prstGeom prst="rect">
            <a:avLst/>
          </a:prstGeom>
          <a:noFill/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023910" y="4000504"/>
            <a:ext cx="3714776" cy="3600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</a:t>
            </a:r>
          </a:p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налоговых и неналоговых доходах: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ÐÐ°ÑÑÐ¸Ð½ÐºÐ¸ Ð¿Ð¾ Ð·Ð°Ð¿ÑÐ¾ÑÑ ÐºÐ°ÑÑÐ¸Ð½ÐºÐ¸ Ð±ÐµÐ»ÑÐµ ÑÐµÐ»Ð¾Ð²ÐµÑÐºÐ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92" y="1785926"/>
            <a:ext cx="2524108" cy="2111837"/>
          </a:xfrm>
          <a:prstGeom prst="rect">
            <a:avLst/>
          </a:prstGeom>
          <a:noFill/>
        </p:spPr>
      </p:pic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27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35719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238092" y="2000240"/>
          <a:ext cx="9501254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5956" name="Picture 4" descr="ÐÐ°ÑÑÐ¸Ð½ÐºÐ¸ Ð¿Ð¾ Ð·Ð°Ð¿ÑÐ¾ÑÑ ÐºÐ°ÑÑÐ¸Ð½ÐºÐ¸ Ð±ÐµÐ»ÑÐµ ÑÐµÐ»Ð¾Ð²ÐµÑÐºÐ¸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714488"/>
            <a:ext cx="2024042" cy="2545965"/>
          </a:xfrm>
          <a:prstGeom prst="rect">
            <a:avLst/>
          </a:prstGeom>
          <a:noFill/>
        </p:spPr>
      </p:pic>
      <p:pic>
        <p:nvPicPr>
          <p:cNvPr id="125958" name="Picture 6" descr="ÐÐ°ÑÑÐ¸Ð½ÐºÐ¸ Ð¿Ð¾ Ð·Ð°Ð¿ÑÐ¾ÑÑ ÐºÐ°ÑÑÐ¸Ð½ÐºÐ¸ Ð±ÐµÐ»ÑÐµ ÑÐµÐ»Ð¾Ð²ÐµÑÐºÐ¸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67182" y="3714752"/>
            <a:ext cx="1476352" cy="1476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28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35719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Показатели безвозмездных поступлений в 2017-2021 годах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20"/>
          <p:cNvSpPr txBox="1">
            <a:spLocks noChangeArrowheads="1"/>
          </p:cNvSpPr>
          <p:nvPr/>
        </p:nvSpPr>
        <p:spPr bwMode="auto">
          <a:xfrm>
            <a:off x="8239148" y="1785926"/>
            <a:ext cx="14938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5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graphicFrame>
        <p:nvGraphicFramePr>
          <p:cNvPr id="15" name="Group 522"/>
          <p:cNvGraphicFramePr>
            <a:graphicFrameLocks noGrp="1"/>
          </p:cNvGraphicFramePr>
          <p:nvPr/>
        </p:nvGraphicFramePr>
        <p:xfrm>
          <a:off x="95216" y="2069802"/>
          <a:ext cx="9667910" cy="414528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958515"/>
                <a:gridCol w="1141879"/>
                <a:gridCol w="1141879"/>
                <a:gridCol w="1141879"/>
                <a:gridCol w="1141879"/>
                <a:gridCol w="1141879"/>
              </a:tblGrid>
              <a:tr h="35095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40945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ПОСТУПЛЕНИЯ:</a:t>
                      </a:r>
                      <a:endParaRPr kumimoji="0" lang="es-E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1 218,0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1 429,6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1 197,4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1 139,4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1 128,7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выполнение делегированных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полномочий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889,8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1 074,6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1 031,4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1 022,1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1 022,1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877,8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1 061,9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1 018,3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1 022,1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1 022,1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4A7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МБТ из поселений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софинансирование выполнения полномочий местного бюджета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117,3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92,9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93,5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95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29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35719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Показатели безвозмездных поступлений в 2017-2021 годах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20"/>
          <p:cNvSpPr txBox="1">
            <a:spLocks noChangeArrowheads="1"/>
          </p:cNvSpPr>
          <p:nvPr/>
        </p:nvSpPr>
        <p:spPr bwMode="auto">
          <a:xfrm>
            <a:off x="8239148" y="1785926"/>
            <a:ext cx="14938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5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graphicFrame>
        <p:nvGraphicFramePr>
          <p:cNvPr id="15" name="Group 522"/>
          <p:cNvGraphicFramePr>
            <a:graphicFrameLocks noGrp="1"/>
          </p:cNvGraphicFramePr>
          <p:nvPr/>
        </p:nvGraphicFramePr>
        <p:xfrm>
          <a:off x="47658" y="1879925"/>
          <a:ext cx="9763126" cy="1821111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381496"/>
                <a:gridCol w="1071570"/>
                <a:gridCol w="1071570"/>
                <a:gridCol w="1071570"/>
                <a:gridCol w="1071570"/>
                <a:gridCol w="1095350"/>
              </a:tblGrid>
              <a:tr h="35095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40945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ПОСТУПЛЕНИЯ: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1 218,0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1 429,6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1 197,4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1 139,4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1 128,7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44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на выполнение делегированных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полномочий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889,8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1 074,6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1 031,4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1 022,1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1 022,1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275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на софинансирование выполнения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полномочий местного бюджета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117,3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-190536" y="3949708"/>
          <a:ext cx="6072230" cy="2908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42"/>
          <p:cNvSpPr>
            <a:spLocks noChangeArrowheads="1"/>
          </p:cNvSpPr>
          <p:nvPr/>
        </p:nvSpPr>
        <p:spPr bwMode="auto">
          <a:xfrm>
            <a:off x="166654" y="2786058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18" name="Rectangle 143"/>
          <p:cNvSpPr>
            <a:spLocks noChangeArrowheads="1"/>
          </p:cNvSpPr>
          <p:nvPr/>
        </p:nvSpPr>
        <p:spPr bwMode="auto">
          <a:xfrm>
            <a:off x="166654" y="3320438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19" name="Text Box 48"/>
          <p:cNvSpPr txBox="1">
            <a:spLocks noChangeArrowheads="1"/>
          </p:cNvSpPr>
          <p:nvPr/>
        </p:nvSpPr>
        <p:spPr bwMode="auto">
          <a:xfrm>
            <a:off x="5667380" y="3907887"/>
            <a:ext cx="407196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r>
              <a:rPr lang="ru-RU" sz="1300" b="1" u="sng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Прогнозируемое снижение безвозмездных поступлений в бюджет района обусловлено</a:t>
            </a:r>
            <a:r>
              <a:rPr lang="ru-RU" sz="13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•"/>
            </a:pPr>
            <a:r>
              <a:rPr lang="ru-RU" sz="13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 наличием нераспределенных Законом Иркутской области </a:t>
            </a:r>
            <a:r>
              <a:rPr lang="ru-RU" sz="13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«Об областном бюджете на 2019-2021 годы» </a:t>
            </a:r>
            <a:r>
              <a:rPr lang="ru-RU" sz="13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видов межбюджетных трансфертов,</a:t>
            </a:r>
          </a:p>
          <a:p>
            <a:pPr algn="just">
              <a:buFontTx/>
              <a:buChar char="•"/>
            </a:pPr>
            <a:r>
              <a:rPr lang="ru-RU" sz="13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 планированием иных межбюджетных трансфертов на осуществление части полномочий местного значения из бюджетов поселений бюджету муниципального района на один </a:t>
            </a:r>
            <a:r>
              <a:rPr lang="ru-RU" sz="13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3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год в соответствии с заключенными соглашениями.</a:t>
            </a:r>
            <a:r>
              <a:rPr lang="ru-RU" sz="1300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809596" y="3711942"/>
            <a:ext cx="4643470" cy="3600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</a:t>
            </a:r>
          </a:p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безвозмездных поступлениях: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3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>
          <a:xfrm>
            <a:off x="166654" y="1196975"/>
            <a:ext cx="9644130" cy="5184775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53975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C40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Представленная брошюра «Бюджет муниципального образования «Нижнеилимский район» на 2019-2021 годы» (далее – брошюра, «бюджет для граждан») подготовлена в рамках мероприятий, направленных на повышение уровня открытости и понятности бюджетных данных населению района.</a:t>
            </a:r>
          </a:p>
          <a:p>
            <a:pPr marL="0" marR="0" lvl="0" indent="53975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C40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«Бюджет для граждан» иллюстрирует отдельные показатели социально-экономического развития Нижнеилимского района, Решения Думы Нижнеилимского муниципального района «О бюджете муниципального образования «Нижнеилимский район» на 2019 год и на плановый период 2020 и 2021 годов», дополнительных материалов к нему, муниципальных программ района и непрограммных направлений деятельности, в сравнении с фактическими характеристиками 2017 года и оценкой исполнения бюджета района в 2018 году. </a:t>
            </a:r>
          </a:p>
          <a:p>
            <a:pPr marL="0" marR="0" lvl="0" indent="53975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C40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Основными целями подготовки брошюры являются обеспечение конституционных прав граждан на получение информации, соблюдение принципа прозрачности (открытости) бюджета, установленного Бюджетным кодексом Российской Федерации. «Бюджет для граждан» разработан для ознакомления заинтересованных пользователей с приоритетными направлениями налоговой, бюджетной политики района, основными условиями формирования и исполнения бюджета, источниками доходов, направленности бюджетных расходов.</a:t>
            </a:r>
          </a:p>
          <a:p>
            <a:pPr marL="0" marR="0" lvl="0" indent="53975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C406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Информация, отраженная в настоящей брошюре, предназначена для широкого круга лиц и призвана сформировать всестороннее представление о бюджете с целью повышения степени участия граждан в бюджетном процессе района.</a:t>
            </a:r>
          </a:p>
        </p:txBody>
      </p:sp>
      <p:pic>
        <p:nvPicPr>
          <p:cNvPr id="18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67776" y="142852"/>
            <a:ext cx="1143008" cy="1119460"/>
          </a:xfrm>
          <a:prstGeom prst="rect">
            <a:avLst/>
          </a:prstGeom>
          <a:noFill/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20" y="3643334"/>
            <a:ext cx="1571616" cy="1571616"/>
          </a:xfrm>
          <a:prstGeom prst="rect">
            <a:avLst/>
          </a:prstGeom>
          <a:noFill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0658" y="1730371"/>
            <a:ext cx="2173912" cy="127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70" name="Picture 6" descr="ÐÐ°ÑÑÐ¸Ð½ÐºÐ¸ Ð¿Ð¾ Ð·Ð°Ð¿ÑÐ¾ÑÑ Ð·Ð¾Ð»Ð¾ÑÑÐµ ÑÐµÐ»Ð¾Ð²ÐµÑÐºÐ¸ ÑÐ¾ÑÐ¸Ð°Ð»ÑÐ½Ð¾ Ð·Ð½Ð°ÑÐ¸Ð¼Ñ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8224" y="3581422"/>
            <a:ext cx="1174055" cy="1562090"/>
          </a:xfrm>
          <a:prstGeom prst="rect">
            <a:avLst/>
          </a:prstGeom>
          <a:noFill/>
        </p:spPr>
      </p:pic>
      <p:pic>
        <p:nvPicPr>
          <p:cNvPr id="11366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1232" y="3723530"/>
            <a:ext cx="928694" cy="1491420"/>
          </a:xfrm>
          <a:prstGeom prst="rect">
            <a:avLst/>
          </a:prstGeom>
          <a:noFill/>
        </p:spPr>
      </p:pic>
      <p:pic>
        <p:nvPicPr>
          <p:cNvPr id="1136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6654" y="3571876"/>
            <a:ext cx="1303919" cy="1658605"/>
          </a:xfrm>
          <a:prstGeom prst="rect">
            <a:avLst/>
          </a:prstGeom>
          <a:solidFill>
            <a:srgbClr val="57A7B5">
              <a:lumMod val="50000"/>
            </a:srgbClr>
          </a:solidFill>
        </p:spPr>
      </p:pic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30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429816" cy="35719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Распределение расходов по направлениям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3" name="Схема 52"/>
          <p:cNvGraphicFramePr/>
          <p:nvPr/>
        </p:nvGraphicFramePr>
        <p:xfrm>
          <a:off x="1238224" y="2500306"/>
          <a:ext cx="7572428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8" name="Object 19"/>
          <p:cNvGraphicFramePr>
            <a:graphicFrameLocks noChangeAspect="1"/>
          </p:cNvGraphicFramePr>
          <p:nvPr/>
        </p:nvGraphicFramePr>
        <p:xfrm>
          <a:off x="-190536" y="1643050"/>
          <a:ext cx="3643338" cy="1899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0" y="2214554"/>
            <a:ext cx="3167050" cy="1357322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Object 19"/>
          <p:cNvGraphicFramePr>
            <a:graphicFrameLocks noChangeAspect="1"/>
          </p:cNvGraphicFramePr>
          <p:nvPr/>
        </p:nvGraphicFramePr>
        <p:xfrm>
          <a:off x="6381760" y="1714488"/>
          <a:ext cx="3643338" cy="1899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6596074" y="2285992"/>
            <a:ext cx="3167050" cy="1357322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31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35719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расходов по направлениям в 2017-2021 годах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20"/>
          <p:cNvSpPr txBox="1">
            <a:spLocks noChangeArrowheads="1"/>
          </p:cNvSpPr>
          <p:nvPr/>
        </p:nvSpPr>
        <p:spPr bwMode="auto">
          <a:xfrm>
            <a:off x="8239148" y="1822441"/>
            <a:ext cx="14938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5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graphicFrame>
        <p:nvGraphicFramePr>
          <p:cNvPr id="15" name="Group 522"/>
          <p:cNvGraphicFramePr>
            <a:graphicFrameLocks noGrp="1"/>
          </p:cNvGraphicFramePr>
          <p:nvPr/>
        </p:nvGraphicFramePr>
        <p:xfrm>
          <a:off x="47658" y="2134501"/>
          <a:ext cx="9763126" cy="165168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381496"/>
                <a:gridCol w="1071570"/>
                <a:gridCol w="1071570"/>
                <a:gridCol w="1071570"/>
                <a:gridCol w="1071570"/>
                <a:gridCol w="1095350"/>
              </a:tblGrid>
              <a:tr h="34185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47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РАСХОДЫ: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1 589,8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1 937,5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1 730,1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1 700,0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1 672,5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071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социально значимые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1 255,7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1 502,3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1 441,4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1 385,9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1 375,4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071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первоочередные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310,3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278,4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071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прочие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46,5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16,9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46,9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0" y="4214819"/>
          <a:ext cx="5310190" cy="2500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42"/>
          <p:cNvSpPr>
            <a:spLocks noChangeArrowheads="1"/>
          </p:cNvSpPr>
          <p:nvPr/>
        </p:nvSpPr>
        <p:spPr bwMode="auto">
          <a:xfrm>
            <a:off x="166654" y="3214686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18" name="Rectangle 143"/>
          <p:cNvSpPr>
            <a:spLocks noChangeArrowheads="1"/>
          </p:cNvSpPr>
          <p:nvPr/>
        </p:nvSpPr>
        <p:spPr bwMode="auto">
          <a:xfrm>
            <a:off x="166654" y="2928934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19" name="Rectangle 143"/>
          <p:cNvSpPr>
            <a:spLocks noChangeArrowheads="1"/>
          </p:cNvSpPr>
          <p:nvPr/>
        </p:nvSpPr>
        <p:spPr bwMode="auto">
          <a:xfrm>
            <a:off x="166654" y="3534752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graphicFrame>
        <p:nvGraphicFramePr>
          <p:cNvPr id="23" name="Object 19"/>
          <p:cNvGraphicFramePr>
            <a:graphicFrameLocks noChangeAspect="1"/>
          </p:cNvGraphicFramePr>
          <p:nvPr/>
        </p:nvGraphicFramePr>
        <p:xfrm>
          <a:off x="4976778" y="3786190"/>
          <a:ext cx="4929222" cy="2857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TextBox 23"/>
          <p:cNvSpPr txBox="1"/>
          <p:nvPr/>
        </p:nvSpPr>
        <p:spPr>
          <a:xfrm rot="20803318">
            <a:off x="5768147" y="4792397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122%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38752" y="4357694"/>
            <a:ext cx="4286280" cy="214314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952472" y="3929066"/>
            <a:ext cx="3929090" cy="3024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в расходах: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oup 64"/>
          <p:cNvGraphicFramePr>
            <a:graphicFrameLocks noGrp="1"/>
          </p:cNvGraphicFramePr>
          <p:nvPr/>
        </p:nvGraphicFramePr>
        <p:xfrm>
          <a:off x="5453066" y="4020271"/>
          <a:ext cx="4214839" cy="2480563"/>
        </p:xfrm>
        <a:graphic>
          <a:graphicData uri="http://schemas.openxmlformats.org/drawingml/2006/table">
            <a:tbl>
              <a:tblPr/>
              <a:tblGrid>
                <a:gridCol w="1654147"/>
                <a:gridCol w="512622"/>
                <a:gridCol w="512622"/>
                <a:gridCol w="511816"/>
                <a:gridCol w="511816"/>
                <a:gridCol w="511816"/>
              </a:tblGrid>
              <a:tr h="494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Наименование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2017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факт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оценка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  <a:defRPr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темп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  <a:defRPr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роста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2019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план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темп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роста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</a:tr>
              <a:tr h="37386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педагогические работники дополнительного образования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72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39,623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45,085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114%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48,350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107%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</a:tr>
              <a:tr h="3768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основной персонал учреждений культуры</a:t>
                      </a:r>
                      <a:r>
                        <a:rPr kumimoji="0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72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33,383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42,424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127%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44,997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106%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</a:tr>
              <a:tr h="5041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педагогические работники дошкольного образования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72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34,293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39,247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114%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40,360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103%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</a:tr>
              <a:tr h="4015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педагогические работники общего образования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72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41,586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45,165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109%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46,809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solidFill>
                      <a:srgbClr val="FFE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  <a:sym typeface="Times New Roman" pitchFamily="18" charset="0"/>
                        </a:rPr>
                        <a:t>104%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h="50800" prst="divot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32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285752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социально значимых расходов в 2017-2021 годах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20"/>
          <p:cNvSpPr txBox="1">
            <a:spLocks noChangeArrowheads="1"/>
          </p:cNvSpPr>
          <p:nvPr/>
        </p:nvSpPr>
        <p:spPr bwMode="auto">
          <a:xfrm>
            <a:off x="8239148" y="1643050"/>
            <a:ext cx="14938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5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graphicFrame>
        <p:nvGraphicFramePr>
          <p:cNvPr id="15" name="Group 522"/>
          <p:cNvGraphicFramePr>
            <a:graphicFrameLocks noGrp="1"/>
          </p:cNvGraphicFramePr>
          <p:nvPr/>
        </p:nvGraphicFramePr>
        <p:xfrm>
          <a:off x="47658" y="1928802"/>
          <a:ext cx="9763126" cy="159849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381496"/>
                <a:gridCol w="1071570"/>
                <a:gridCol w="1071570"/>
                <a:gridCol w="1071570"/>
                <a:gridCol w="1071570"/>
                <a:gridCol w="1095350"/>
              </a:tblGrid>
              <a:tr h="34185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2965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 ЗНАЧИМЫЕ РАСХОДЫ:</a:t>
                      </a:r>
                      <a:endParaRPr kumimoji="0" lang="es-E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1 255,7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1 502,3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1 441,4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1 385,9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1 375,4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071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заработная плата с начислениями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1 100,5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1 334,0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1 280,6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1 250,9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1 250,9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071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коммунальные услуги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59,1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071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социальное обеспечение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-190536" y="3857628"/>
          <a:ext cx="5667412" cy="300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42"/>
          <p:cNvSpPr>
            <a:spLocks noChangeArrowheads="1"/>
          </p:cNvSpPr>
          <p:nvPr/>
        </p:nvSpPr>
        <p:spPr bwMode="auto">
          <a:xfrm>
            <a:off x="166654" y="3000372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18" name="Rectangle 143"/>
          <p:cNvSpPr>
            <a:spLocks noChangeArrowheads="1"/>
          </p:cNvSpPr>
          <p:nvPr/>
        </p:nvSpPr>
        <p:spPr bwMode="auto">
          <a:xfrm>
            <a:off x="166654" y="2643182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19" name="Rectangle 143"/>
          <p:cNvSpPr>
            <a:spLocks noChangeArrowheads="1"/>
          </p:cNvSpPr>
          <p:nvPr/>
        </p:nvSpPr>
        <p:spPr bwMode="auto">
          <a:xfrm>
            <a:off x="166654" y="3286124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5524504" y="3571876"/>
            <a:ext cx="4071966" cy="4320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>
              <a:lnSpc>
                <a:spcPct val="70000"/>
              </a:lnSpc>
            </a:pP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Федерации </a:t>
            </a:r>
            <a:b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части повышения заработной платы отдельным категориям работников бюджетной сферы</a:t>
            </a: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66720" y="3571876"/>
            <a:ext cx="4429156" cy="4320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в расходах: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4"/>
          <p:cNvSpPr>
            <a:spLocks/>
          </p:cNvSpPr>
          <p:nvPr/>
        </p:nvSpPr>
        <p:spPr bwMode="gray">
          <a:xfrm flipV="1">
            <a:off x="1343384" y="3124211"/>
            <a:ext cx="1609352" cy="1876425"/>
          </a:xfrm>
          <a:custGeom>
            <a:avLst/>
            <a:gdLst/>
            <a:ahLst/>
            <a:cxnLst>
              <a:cxn ang="0">
                <a:pos x="118" y="1044"/>
              </a:cxn>
              <a:cxn ang="0">
                <a:pos x="128" y="340"/>
              </a:cxn>
              <a:cxn ang="0">
                <a:pos x="264" y="210"/>
              </a:cxn>
              <a:cxn ang="0">
                <a:pos x="720" y="202"/>
              </a:cxn>
              <a:cxn ang="0">
                <a:pos x="720" y="320"/>
              </a:cxn>
              <a:cxn ang="0">
                <a:pos x="933" y="153"/>
              </a:cxn>
              <a:cxn ang="0">
                <a:pos x="712" y="0"/>
              </a:cxn>
              <a:cxn ang="0">
                <a:pos x="714" y="92"/>
              </a:cxn>
              <a:cxn ang="0">
                <a:pos x="234" y="94"/>
              </a:cxn>
              <a:cxn ang="0">
                <a:pos x="0" y="298"/>
              </a:cxn>
              <a:cxn ang="0">
                <a:pos x="0" y="1058"/>
              </a:cxn>
              <a:cxn ang="0">
                <a:pos x="118" y="1044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1620000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33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35719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Распределение расходов по функциональной структуре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3"/>
          <p:cNvGrpSpPr>
            <a:grpSpLocks/>
          </p:cNvGrpSpPr>
          <p:nvPr/>
        </p:nvGrpSpPr>
        <p:grpSpPr bwMode="auto">
          <a:xfrm>
            <a:off x="1039798" y="2428868"/>
            <a:ext cx="1912938" cy="3000375"/>
            <a:chOff x="513" y="1379"/>
            <a:chExt cx="1109" cy="1890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>
              <a:rot lat="0" lon="0" rev="16200000"/>
            </a:camera>
            <a:lightRig rig="contrasting" dir="t">
              <a:rot lat="0" lon="0" rev="1500000"/>
            </a:lightRig>
          </a:scene3d>
        </p:grpSpPr>
        <p:sp>
          <p:nvSpPr>
            <p:cNvPr id="22" name="Freeform 4"/>
            <p:cNvSpPr>
              <a:spLocks/>
            </p:cNvSpPr>
            <p:nvPr/>
          </p:nvSpPr>
          <p:spPr bwMode="gray">
            <a:xfrm flipV="1">
              <a:off x="683" y="2087"/>
              <a:ext cx="933" cy="1182"/>
            </a:xfrm>
            <a:custGeom>
              <a:avLst/>
              <a:gdLst/>
              <a:ahLst/>
              <a:cxnLst>
                <a:cxn ang="0">
                  <a:pos x="118" y="1044"/>
                </a:cxn>
                <a:cxn ang="0">
                  <a:pos x="128" y="340"/>
                </a:cxn>
                <a:cxn ang="0">
                  <a:pos x="264" y="210"/>
                </a:cxn>
                <a:cxn ang="0">
                  <a:pos x="720" y="202"/>
                </a:cxn>
                <a:cxn ang="0">
                  <a:pos x="720" y="320"/>
                </a:cxn>
                <a:cxn ang="0">
                  <a:pos x="933" y="153"/>
                </a:cxn>
                <a:cxn ang="0">
                  <a:pos x="712" y="0"/>
                </a:cxn>
                <a:cxn ang="0">
                  <a:pos x="714" y="92"/>
                </a:cxn>
                <a:cxn ang="0">
                  <a:pos x="234" y="94"/>
                </a:cxn>
                <a:cxn ang="0">
                  <a:pos x="0" y="298"/>
                </a:cxn>
                <a:cxn ang="0">
                  <a:pos x="0" y="1058"/>
                </a:cxn>
                <a:cxn ang="0">
                  <a:pos x="118" y="1044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gray">
            <a:xfrm>
              <a:off x="677" y="1379"/>
              <a:ext cx="933" cy="1182"/>
            </a:xfrm>
            <a:custGeom>
              <a:avLst/>
              <a:gdLst/>
              <a:ahLst/>
              <a:cxnLst>
                <a:cxn ang="0">
                  <a:pos x="118" y="1044"/>
                </a:cxn>
                <a:cxn ang="0">
                  <a:pos x="128" y="340"/>
                </a:cxn>
                <a:cxn ang="0">
                  <a:pos x="264" y="210"/>
                </a:cxn>
                <a:cxn ang="0">
                  <a:pos x="720" y="202"/>
                </a:cxn>
                <a:cxn ang="0">
                  <a:pos x="720" y="320"/>
                </a:cxn>
                <a:cxn ang="0">
                  <a:pos x="933" y="153"/>
                </a:cxn>
                <a:cxn ang="0">
                  <a:pos x="712" y="0"/>
                </a:cxn>
                <a:cxn ang="0">
                  <a:pos x="714" y="92"/>
                </a:cxn>
                <a:cxn ang="0">
                  <a:pos x="234" y="94"/>
                </a:cxn>
                <a:cxn ang="0">
                  <a:pos x="0" y="298"/>
                </a:cxn>
                <a:cxn ang="0">
                  <a:pos x="0" y="1058"/>
                </a:cxn>
                <a:cxn ang="0">
                  <a:pos x="118" y="1044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gray">
            <a:xfrm rot="-5400000">
              <a:off x="917" y="1548"/>
              <a:ext cx="301" cy="1109"/>
            </a:xfrm>
            <a:custGeom>
              <a:avLst/>
              <a:gdLst/>
              <a:ahLst/>
              <a:cxnLst>
                <a:cxn ang="0">
                  <a:pos x="37" y="1"/>
                </a:cxn>
                <a:cxn ang="0">
                  <a:pos x="45" y="472"/>
                </a:cxn>
                <a:cxn ang="0">
                  <a:pos x="0" y="474"/>
                </a:cxn>
                <a:cxn ang="0">
                  <a:pos x="72" y="604"/>
                </a:cxn>
                <a:cxn ang="0">
                  <a:pos x="142" y="474"/>
                </a:cxn>
                <a:cxn ang="0">
                  <a:pos x="100" y="474"/>
                </a:cxn>
                <a:cxn ang="0">
                  <a:pos x="99" y="0"/>
                </a:cxn>
                <a:cxn ang="0">
                  <a:pos x="37" y="1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5" name="AutoShape 15"/>
          <p:cNvSpPr>
            <a:spLocks noChangeArrowheads="1"/>
          </p:cNvSpPr>
          <p:nvPr/>
        </p:nvSpPr>
        <p:spPr bwMode="gray">
          <a:xfrm>
            <a:off x="738158" y="1857364"/>
            <a:ext cx="2500330" cy="1298575"/>
          </a:xfrm>
          <a:prstGeom prst="roundRect">
            <a:avLst>
              <a:gd name="adj" fmla="val 11921"/>
            </a:avLst>
          </a:prstGeom>
          <a:solidFill>
            <a:schemeClr val="accent4">
              <a:lumMod val="75000"/>
            </a:schemeClr>
          </a:solidFill>
          <a:ln w="34925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СОЦИАЛЬНУЮ СФЕРУ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15"/>
          <p:cNvSpPr>
            <a:spLocks noChangeArrowheads="1"/>
          </p:cNvSpPr>
          <p:nvPr/>
        </p:nvSpPr>
        <p:spPr bwMode="gray">
          <a:xfrm rot="543920">
            <a:off x="69259" y="5370913"/>
            <a:ext cx="1800000" cy="7200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900000">
              <a:rot lat="20400000" lon="600000" rev="186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gray">
          <a:xfrm rot="543920">
            <a:off x="892941" y="5352258"/>
            <a:ext cx="1800000" cy="7200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900000">
              <a:rot lat="20400000" lon="600000" rev="186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gray">
          <a:xfrm rot="543920">
            <a:off x="1750197" y="5352258"/>
            <a:ext cx="1800000" cy="7200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900000">
              <a:rot lat="20400000" lon="600000" rev="186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gray">
          <a:xfrm rot="543920">
            <a:off x="2607453" y="5352258"/>
            <a:ext cx="1800000" cy="7200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900000">
              <a:rot lat="20400000" lon="600000" rev="186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sz="1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5611830" y="2428868"/>
            <a:ext cx="1912938" cy="3009901"/>
            <a:chOff x="513" y="1379"/>
            <a:chExt cx="1109" cy="1896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>
              <a:rot lat="0" lon="0" rev="16200000"/>
            </a:camera>
            <a:lightRig rig="contrasting" dir="t">
              <a:rot lat="0" lon="0" rev="1500000"/>
            </a:lightRig>
          </a:scene3d>
        </p:grpSpPr>
        <p:sp>
          <p:nvSpPr>
            <p:cNvPr id="34" name="Freeform 4"/>
            <p:cNvSpPr>
              <a:spLocks/>
            </p:cNvSpPr>
            <p:nvPr/>
          </p:nvSpPr>
          <p:spPr bwMode="gray">
            <a:xfrm flipV="1">
              <a:off x="683" y="2093"/>
              <a:ext cx="933" cy="1182"/>
            </a:xfrm>
            <a:custGeom>
              <a:avLst/>
              <a:gdLst/>
              <a:ahLst/>
              <a:cxnLst>
                <a:cxn ang="0">
                  <a:pos x="118" y="1044"/>
                </a:cxn>
                <a:cxn ang="0">
                  <a:pos x="128" y="340"/>
                </a:cxn>
                <a:cxn ang="0">
                  <a:pos x="264" y="210"/>
                </a:cxn>
                <a:cxn ang="0">
                  <a:pos x="720" y="202"/>
                </a:cxn>
                <a:cxn ang="0">
                  <a:pos x="720" y="320"/>
                </a:cxn>
                <a:cxn ang="0">
                  <a:pos x="933" y="153"/>
                </a:cxn>
                <a:cxn ang="0">
                  <a:pos x="712" y="0"/>
                </a:cxn>
                <a:cxn ang="0">
                  <a:pos x="714" y="92"/>
                </a:cxn>
                <a:cxn ang="0">
                  <a:pos x="234" y="94"/>
                </a:cxn>
                <a:cxn ang="0">
                  <a:pos x="0" y="298"/>
                </a:cxn>
                <a:cxn ang="0">
                  <a:pos x="0" y="1058"/>
                </a:cxn>
                <a:cxn ang="0">
                  <a:pos x="118" y="1044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gray">
            <a:xfrm>
              <a:off x="677" y="1379"/>
              <a:ext cx="933" cy="1182"/>
            </a:xfrm>
            <a:custGeom>
              <a:avLst/>
              <a:gdLst/>
              <a:ahLst/>
              <a:cxnLst>
                <a:cxn ang="0">
                  <a:pos x="118" y="1044"/>
                </a:cxn>
                <a:cxn ang="0">
                  <a:pos x="128" y="340"/>
                </a:cxn>
                <a:cxn ang="0">
                  <a:pos x="264" y="210"/>
                </a:cxn>
                <a:cxn ang="0">
                  <a:pos x="720" y="202"/>
                </a:cxn>
                <a:cxn ang="0">
                  <a:pos x="720" y="320"/>
                </a:cxn>
                <a:cxn ang="0">
                  <a:pos x="933" y="153"/>
                </a:cxn>
                <a:cxn ang="0">
                  <a:pos x="712" y="0"/>
                </a:cxn>
                <a:cxn ang="0">
                  <a:pos x="714" y="92"/>
                </a:cxn>
                <a:cxn ang="0">
                  <a:pos x="234" y="94"/>
                </a:cxn>
                <a:cxn ang="0">
                  <a:pos x="0" y="298"/>
                </a:cxn>
                <a:cxn ang="0">
                  <a:pos x="0" y="1058"/>
                </a:cxn>
                <a:cxn ang="0">
                  <a:pos x="118" y="1044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Freeform 5"/>
            <p:cNvSpPr>
              <a:spLocks/>
            </p:cNvSpPr>
            <p:nvPr/>
          </p:nvSpPr>
          <p:spPr bwMode="gray">
            <a:xfrm rot="-5400000">
              <a:off x="917" y="1548"/>
              <a:ext cx="301" cy="1109"/>
            </a:xfrm>
            <a:custGeom>
              <a:avLst/>
              <a:gdLst/>
              <a:ahLst/>
              <a:cxnLst>
                <a:cxn ang="0">
                  <a:pos x="37" y="1"/>
                </a:cxn>
                <a:cxn ang="0">
                  <a:pos x="45" y="472"/>
                </a:cxn>
                <a:cxn ang="0">
                  <a:pos x="0" y="474"/>
                </a:cxn>
                <a:cxn ang="0">
                  <a:pos x="72" y="604"/>
                </a:cxn>
                <a:cxn ang="0">
                  <a:pos x="142" y="474"/>
                </a:cxn>
                <a:cxn ang="0">
                  <a:pos x="100" y="474"/>
                </a:cxn>
                <a:cxn ang="0">
                  <a:pos x="99" y="0"/>
                </a:cxn>
                <a:cxn ang="0">
                  <a:pos x="37" y="1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8" name="Freeform 4"/>
          <p:cNvSpPr>
            <a:spLocks/>
          </p:cNvSpPr>
          <p:nvPr/>
        </p:nvSpPr>
        <p:spPr bwMode="gray">
          <a:xfrm flipV="1">
            <a:off x="4343780" y="3124211"/>
            <a:ext cx="1609352" cy="1876425"/>
          </a:xfrm>
          <a:custGeom>
            <a:avLst/>
            <a:gdLst/>
            <a:ahLst/>
            <a:cxnLst>
              <a:cxn ang="0">
                <a:pos x="118" y="1044"/>
              </a:cxn>
              <a:cxn ang="0">
                <a:pos x="128" y="340"/>
              </a:cxn>
              <a:cxn ang="0">
                <a:pos x="264" y="210"/>
              </a:cxn>
              <a:cxn ang="0">
                <a:pos x="720" y="202"/>
              </a:cxn>
              <a:cxn ang="0">
                <a:pos x="720" y="320"/>
              </a:cxn>
              <a:cxn ang="0">
                <a:pos x="933" y="153"/>
              </a:cxn>
              <a:cxn ang="0">
                <a:pos x="712" y="0"/>
              </a:cxn>
              <a:cxn ang="0">
                <a:pos x="714" y="92"/>
              </a:cxn>
              <a:cxn ang="0">
                <a:pos x="234" y="94"/>
              </a:cxn>
              <a:cxn ang="0">
                <a:pos x="0" y="298"/>
              </a:cxn>
              <a:cxn ang="0">
                <a:pos x="0" y="1058"/>
              </a:cxn>
              <a:cxn ang="0">
                <a:pos x="118" y="1044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1620000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43" name="AutoShape 15"/>
          <p:cNvSpPr>
            <a:spLocks noChangeArrowheads="1"/>
          </p:cNvSpPr>
          <p:nvPr/>
        </p:nvSpPr>
        <p:spPr bwMode="gray">
          <a:xfrm rot="543920">
            <a:off x="8036741" y="5209382"/>
            <a:ext cx="1800000" cy="7200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900000">
              <a:rot lat="20400000" lon="600000" rev="186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/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обслуживание муниц. долга</a:t>
            </a:r>
            <a:endParaRPr lang="ru-RU" sz="1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gray">
          <a:xfrm>
            <a:off x="5238752" y="1857364"/>
            <a:ext cx="2500330" cy="1298575"/>
          </a:xfrm>
          <a:prstGeom prst="roundRect">
            <a:avLst>
              <a:gd name="adj" fmla="val 11921"/>
            </a:avLst>
          </a:prstGeom>
          <a:solidFill>
            <a:schemeClr val="accent4">
              <a:lumMod val="75000"/>
            </a:schemeClr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ПРОЧИЕ ОТРАСЛИ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AutoShape 15"/>
          <p:cNvSpPr>
            <a:spLocks noChangeArrowheads="1"/>
          </p:cNvSpPr>
          <p:nvPr/>
        </p:nvSpPr>
        <p:spPr bwMode="gray">
          <a:xfrm rot="543920">
            <a:off x="3750461" y="5352258"/>
            <a:ext cx="1800000" cy="7200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900000">
              <a:rot lat="20400000" lon="600000" rev="186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sz="1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AutoShape 15"/>
          <p:cNvSpPr>
            <a:spLocks noChangeArrowheads="1"/>
          </p:cNvSpPr>
          <p:nvPr/>
        </p:nvSpPr>
        <p:spPr bwMode="gray">
          <a:xfrm rot="543920">
            <a:off x="4569853" y="5352258"/>
            <a:ext cx="1800000" cy="7200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900000">
              <a:rot lat="20400000" lon="600000" rev="186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  <a:endParaRPr lang="ru-RU" sz="1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AutoShape 15"/>
          <p:cNvSpPr>
            <a:spLocks noChangeArrowheads="1"/>
          </p:cNvSpPr>
          <p:nvPr/>
        </p:nvSpPr>
        <p:spPr bwMode="gray">
          <a:xfrm rot="543920">
            <a:off x="5427109" y="5286336"/>
            <a:ext cx="1800000" cy="7200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900000">
              <a:rot lat="20400000" lon="600000" rev="186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 безопасность</a:t>
            </a:r>
            <a:endParaRPr lang="ru-RU" sz="1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AutoShape 15"/>
          <p:cNvSpPr>
            <a:spLocks noChangeArrowheads="1"/>
          </p:cNvSpPr>
          <p:nvPr/>
        </p:nvSpPr>
        <p:spPr bwMode="gray">
          <a:xfrm rot="543920">
            <a:off x="6322229" y="5280820"/>
            <a:ext cx="1800000" cy="7200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900000">
              <a:rot lat="20400000" lon="600000" rev="186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AutoShape 15"/>
          <p:cNvSpPr>
            <a:spLocks noChangeArrowheads="1"/>
          </p:cNvSpPr>
          <p:nvPr/>
        </p:nvSpPr>
        <p:spPr bwMode="gray">
          <a:xfrm rot="543920">
            <a:off x="7213059" y="5280820"/>
            <a:ext cx="1800000" cy="7200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900000">
              <a:rot lat="20400000" lon="600000" rev="186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финансовая поддержка поселений</a:t>
            </a:r>
            <a:endParaRPr lang="ru-RU" sz="1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Freeform 5"/>
          <p:cNvSpPr>
            <a:spLocks/>
          </p:cNvSpPr>
          <p:nvPr/>
        </p:nvSpPr>
        <p:spPr bwMode="gray">
          <a:xfrm>
            <a:off x="5813426" y="3143248"/>
            <a:ext cx="496896" cy="1698624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49" name="Freeform 4"/>
          <p:cNvSpPr>
            <a:spLocks/>
          </p:cNvSpPr>
          <p:nvPr/>
        </p:nvSpPr>
        <p:spPr bwMode="gray">
          <a:xfrm rot="16200000" flipH="1" flipV="1">
            <a:off x="7324567" y="3143248"/>
            <a:ext cx="1548000" cy="1800000"/>
          </a:xfrm>
          <a:custGeom>
            <a:avLst/>
            <a:gdLst/>
            <a:ahLst/>
            <a:cxnLst>
              <a:cxn ang="0">
                <a:pos x="118" y="1044"/>
              </a:cxn>
              <a:cxn ang="0">
                <a:pos x="128" y="340"/>
              </a:cxn>
              <a:cxn ang="0">
                <a:pos x="264" y="210"/>
              </a:cxn>
              <a:cxn ang="0">
                <a:pos x="720" y="202"/>
              </a:cxn>
              <a:cxn ang="0">
                <a:pos x="720" y="320"/>
              </a:cxn>
              <a:cxn ang="0">
                <a:pos x="933" y="153"/>
              </a:cxn>
              <a:cxn ang="0">
                <a:pos x="712" y="0"/>
              </a:cxn>
              <a:cxn ang="0">
                <a:pos x="714" y="92"/>
              </a:cxn>
              <a:cxn ang="0">
                <a:pos x="234" y="94"/>
              </a:cxn>
              <a:cxn ang="0">
                <a:pos x="0" y="298"/>
              </a:cxn>
              <a:cxn ang="0">
                <a:pos x="0" y="1058"/>
              </a:cxn>
              <a:cxn ang="0">
                <a:pos x="118" y="1044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50" name="AutoShape 29"/>
          <p:cNvSpPr>
            <a:spLocks noChangeArrowheads="1"/>
          </p:cNvSpPr>
          <p:nvPr/>
        </p:nvSpPr>
        <p:spPr bwMode="gray">
          <a:xfrm rot="16200000">
            <a:off x="3524240" y="1643050"/>
            <a:ext cx="1357324" cy="1785948"/>
          </a:xfrm>
          <a:prstGeom prst="upArrow">
            <a:avLst>
              <a:gd name="adj1" fmla="val 50093"/>
              <a:gd name="adj2" fmla="val 54046"/>
            </a:avLst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eaVert" wrap="none" anchor="ctr"/>
          <a:lstStyle/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Удельный вес: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 – 82%,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2018-2021 – 83%</a:t>
            </a:r>
          </a:p>
        </p:txBody>
      </p:sp>
      <p:sp>
        <p:nvSpPr>
          <p:cNvPr id="51" name="AutoShape 29"/>
          <p:cNvSpPr>
            <a:spLocks noChangeArrowheads="1"/>
          </p:cNvSpPr>
          <p:nvPr/>
        </p:nvSpPr>
        <p:spPr bwMode="gray">
          <a:xfrm rot="16200000">
            <a:off x="8060552" y="1607330"/>
            <a:ext cx="1357324" cy="1857388"/>
          </a:xfrm>
          <a:prstGeom prst="upArrow">
            <a:avLst>
              <a:gd name="adj1" fmla="val 50093"/>
              <a:gd name="adj2" fmla="val 54046"/>
            </a:avLst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eaVert" wrap="none" anchor="ctr"/>
          <a:lstStyle/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Удельный вес: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 – 18%,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2018-2021 – 17%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81100" y="363800"/>
            <a:ext cx="7072362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34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35719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расходов по функциональной структуре в 2017-2021 годах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20"/>
          <p:cNvSpPr txBox="1">
            <a:spLocks noChangeArrowheads="1"/>
          </p:cNvSpPr>
          <p:nvPr/>
        </p:nvSpPr>
        <p:spPr bwMode="auto">
          <a:xfrm>
            <a:off x="8239148" y="1714488"/>
            <a:ext cx="14938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5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graphicFrame>
        <p:nvGraphicFramePr>
          <p:cNvPr id="15" name="Group 522"/>
          <p:cNvGraphicFramePr>
            <a:graphicFrameLocks noGrp="1"/>
          </p:cNvGraphicFramePr>
          <p:nvPr/>
        </p:nvGraphicFramePr>
        <p:xfrm>
          <a:off x="47658" y="1991626"/>
          <a:ext cx="9763126" cy="456187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381496"/>
                <a:gridCol w="1071570"/>
                <a:gridCol w="1071570"/>
                <a:gridCol w="1071570"/>
                <a:gridCol w="1071570"/>
                <a:gridCol w="1095350"/>
              </a:tblGrid>
              <a:tr h="33841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457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РАСХОДЫ: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1 589,8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1 937,5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1 730,1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1 700,0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1 672,5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07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социальную сферу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1 309,2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1 606,2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1 436,9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1 418,0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1 381,4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1 177,8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1 431,0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1 270,1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1 259,0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1 222,4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97,1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78,6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76,9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87,5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87,4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87,4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78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прочие отрасли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280,6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331,3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291,1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129,7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128,2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108,7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104,8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12,4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18,4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16,6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16,6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13,5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12,6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12,7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12,6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финансовая поддержка поселений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129,5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160,9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129,9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126,9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утверждаемые расходы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14,6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27,8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35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35719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расходов по функциональной структуре в 2017-2021 годах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ижний колонтитул 2"/>
          <p:cNvSpPr txBox="1">
            <a:spLocks noGrp="1"/>
          </p:cNvSpPr>
          <p:nvPr/>
        </p:nvSpPr>
        <p:spPr bwMode="auto">
          <a:xfrm>
            <a:off x="3416333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20"/>
          <p:cNvSpPr txBox="1">
            <a:spLocks noChangeArrowheads="1"/>
          </p:cNvSpPr>
          <p:nvPr/>
        </p:nvSpPr>
        <p:spPr bwMode="auto">
          <a:xfrm>
            <a:off x="8239148" y="1785926"/>
            <a:ext cx="14938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5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graphicFrame>
        <p:nvGraphicFramePr>
          <p:cNvPr id="15" name="Group 522"/>
          <p:cNvGraphicFramePr>
            <a:graphicFrameLocks noGrp="1"/>
          </p:cNvGraphicFramePr>
          <p:nvPr/>
        </p:nvGraphicFramePr>
        <p:xfrm>
          <a:off x="47658" y="2102380"/>
          <a:ext cx="9763126" cy="145578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381496"/>
                <a:gridCol w="1071570"/>
                <a:gridCol w="1071570"/>
                <a:gridCol w="1071570"/>
                <a:gridCol w="1071570"/>
                <a:gridCol w="1095350"/>
              </a:tblGrid>
              <a:tr h="35095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40945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РАСХОДЫ: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1 589,8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1 937,5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1 730,1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1 700,0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1 672,5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844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расходы на социальную сферу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1 309,2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1 606,2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1 436,9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1 418,0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1 381,4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8275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расходы на прочие отрасли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280,6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331,3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282,0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291,1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-190536" y="3881276"/>
          <a:ext cx="6143668" cy="2976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42"/>
          <p:cNvSpPr>
            <a:spLocks noChangeArrowheads="1"/>
          </p:cNvSpPr>
          <p:nvPr/>
        </p:nvSpPr>
        <p:spPr bwMode="auto">
          <a:xfrm>
            <a:off x="166654" y="3320438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sp>
        <p:nvSpPr>
          <p:cNvPr id="18" name="Rectangle 143"/>
          <p:cNvSpPr>
            <a:spLocks noChangeArrowheads="1"/>
          </p:cNvSpPr>
          <p:nvPr/>
        </p:nvSpPr>
        <p:spPr bwMode="auto">
          <a:xfrm>
            <a:off x="166654" y="2963248"/>
            <a:ext cx="180000" cy="180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/>
          </a:p>
        </p:txBody>
      </p:sp>
      <p:pic>
        <p:nvPicPr>
          <p:cNvPr id="1434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8" y="3641438"/>
            <a:ext cx="1071570" cy="1311558"/>
          </a:xfrm>
          <a:prstGeom prst="rect">
            <a:avLst/>
          </a:prstGeom>
          <a:noFill/>
        </p:spPr>
      </p:pic>
      <p:pic>
        <p:nvPicPr>
          <p:cNvPr id="14344" name="Picture 8" descr="ÐÐ°ÑÑÐ¸Ð½ÐºÐ¸ Ð¿Ð¾ Ð·Ð°Ð¿ÑÐ¾ÑÑ ÐºÐ°ÑÑÐ¸Ð½ÐºÐ¸ Ð´Ð»Ñ Ð¿ÑÐµÐ·ÐµÐ½ÑÐ°ÑÐ¸Ð¸ ÑÐµÐ»Ð¾Ð²ÐµÑÐºÐ¸ Ð±ÐµÐ· ÑÐ¾Ð½Ð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96140" y="3699597"/>
            <a:ext cx="1500198" cy="1181954"/>
          </a:xfrm>
          <a:prstGeom prst="rect">
            <a:avLst/>
          </a:prstGeom>
          <a:noFill/>
        </p:spPr>
      </p:pic>
      <p:pic>
        <p:nvPicPr>
          <p:cNvPr id="14340" name="Picture 4" descr="ÐÐ°ÑÑÐ¸Ð½ÐºÐ¸ Ð¿Ð¾ Ð·Ð°Ð¿ÑÐ¾ÑÑ ÐºÐ°ÑÑÐ¸Ð½ÐºÐ¸ Ð´Ð»Ñ Ð¿ÑÐµÐ·ÐµÐ½ÑÐ°ÑÐ¸Ð¸ ÑÐµÐ»Ð¾Ð²ÐµÑÐºÐ¸ Ð±ÐµÐ· ÑÐ¾Ð½Ð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3132" y="5143512"/>
            <a:ext cx="1234286" cy="1440000"/>
          </a:xfrm>
          <a:prstGeom prst="rect">
            <a:avLst/>
          </a:prstGeom>
          <a:noFill/>
        </p:spPr>
      </p:pic>
      <p:pic>
        <p:nvPicPr>
          <p:cNvPr id="14338" name="Picture 2" descr="ÐÐ°ÑÑÐ¸Ð½ÐºÐ¸ Ð¿Ð¾ Ð·Ð°Ð¿ÑÐ¾ÑÑ ÐºÐ°ÑÑÐ¸Ð½ÐºÐ¸ Ð´Ð»Ñ Ð¿ÑÐµÐ·ÐµÐ½ÑÐ°ÑÐ¸Ð¸ ÑÐµÐ»Ð¾Ð²ÐµÑÐºÐ¸ Ð±ÐµÐ· ÑÐ¾Ð½Ð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42222" y="5000636"/>
            <a:ext cx="1440000" cy="1440000"/>
          </a:xfrm>
          <a:prstGeom prst="rect">
            <a:avLst/>
          </a:prstGeom>
          <a:noFill/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96140" y="5137176"/>
            <a:ext cx="1420270" cy="129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24900" y="3786190"/>
            <a:ext cx="1212602" cy="111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809596" y="3643314"/>
            <a:ext cx="4714908" cy="36056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в расходах: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63800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36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6654" y="1428736"/>
            <a:ext cx="9572692" cy="35719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Финансовая поддержка поселений района (ФПП) в 2017-2021 годах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 txBox="1">
            <a:spLocks noGrp="1"/>
          </p:cNvSpPr>
          <p:nvPr/>
        </p:nvSpPr>
        <p:spPr bwMode="auto">
          <a:xfrm>
            <a:off x="3354356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white">
          <a:xfrm>
            <a:off x="8239148" y="2643182"/>
            <a:ext cx="13938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Вставить текст</a:t>
            </a:r>
            <a:endParaRPr 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20"/>
          <p:cNvSpPr txBox="1">
            <a:spLocks noChangeArrowheads="1"/>
          </p:cNvSpPr>
          <p:nvPr/>
        </p:nvSpPr>
        <p:spPr bwMode="auto">
          <a:xfrm>
            <a:off x="8239148" y="1751003"/>
            <a:ext cx="14938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5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graphicFrame>
        <p:nvGraphicFramePr>
          <p:cNvPr id="15" name="Group 522"/>
          <p:cNvGraphicFramePr>
            <a:graphicFrameLocks noGrp="1"/>
          </p:cNvGraphicFramePr>
          <p:nvPr/>
        </p:nvGraphicFramePr>
        <p:xfrm>
          <a:off x="166656" y="2071678"/>
          <a:ext cx="9644129" cy="134879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262500"/>
                <a:gridCol w="1071570"/>
                <a:gridCol w="1071570"/>
                <a:gridCol w="1071570"/>
                <a:gridCol w="1071570"/>
                <a:gridCol w="1095349"/>
              </a:tblGrid>
              <a:tr h="35249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40057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ФПП: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278B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129,5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278B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160,9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278B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129,9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278B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127,0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278B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126,9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278B46"/>
                    </a:solidFill>
                  </a:tcPr>
                </a:tc>
              </a:tr>
              <a:tr h="2556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областной бюджет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103,3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129,8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98,5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94,8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94,5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225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местный бюджет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31,1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0" y="3571876"/>
          <a:ext cx="5524504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 Box 48"/>
          <p:cNvSpPr txBox="1">
            <a:spLocks noChangeArrowheads="1"/>
          </p:cNvSpPr>
          <p:nvPr/>
        </p:nvSpPr>
        <p:spPr bwMode="auto">
          <a:xfrm>
            <a:off x="5667380" y="3500438"/>
            <a:ext cx="4143375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algn="just">
              <a:lnSpc>
                <a:spcPct val="80000"/>
              </a:lnSpc>
            </a:pPr>
            <a:endParaRPr lang="ru-RU" sz="1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spcAft>
                <a:spcPts val="600"/>
              </a:spcAft>
            </a:pP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ФПП из бюджета района формируется за счет:</a:t>
            </a:r>
          </a:p>
          <a:p>
            <a:pPr algn="just">
              <a:lnSpc>
                <a:spcPct val="80000"/>
              </a:lnSpc>
            </a:pPr>
            <a:r>
              <a:rPr lang="ru-RU" sz="13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субсидии </a:t>
            </a:r>
            <a:r>
              <a:rPr lang="ru-RU" sz="13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областного бюджета на выравнивание уровня бюджетной обеспеченности поселений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Основную роль при распределении средств играет численность поселения и количество оказываемых услуг населению.</a:t>
            </a:r>
          </a:p>
          <a:p>
            <a:pPr algn="just">
              <a:lnSpc>
                <a:spcPct val="80000"/>
              </a:lnSpc>
            </a:pPr>
            <a:endParaRPr lang="ru-RU" sz="13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3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7,5% от объема налоговых доходов без учета «акцизов на нефтепродукты» и 7,5% дотации на выравнивание бюджетной обеспеченности района.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Распределение средств между поселениями осуществляется исходя из уровня их социально-экономического развития с учетом коэффициентов по следующим показателям: масштаб, транспортная доступность, урбанизация, расходы по культуре.</a:t>
            </a:r>
            <a:endParaRPr lang="ru-RU" sz="1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95282" y="3500438"/>
            <a:ext cx="4857784" cy="28575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в ФПП: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1643050"/>
            <a:ext cx="6167446" cy="2244665"/>
          </a:xfrm>
        </p:spPr>
        <p:txBody>
          <a:bodyPr/>
          <a:lstStyle/>
          <a:p>
            <a:pPr algn="ctr"/>
            <a:r>
              <a:rPr lang="ru-RU" altLang="ru-RU" sz="4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ПРОГРАММНАЯ СТРУКТУРА БЮДЖЕТА</a:t>
            </a:r>
            <a:endParaRPr lang="ru-RU" sz="46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0" y="5857892"/>
            <a:ext cx="7953396" cy="1000108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/>
          <a:p>
            <a:pPr marL="0" indent="0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«Стратегия необходима, поскольку будущее непредсказуемо»</a:t>
            </a:r>
          </a:p>
          <a:p>
            <a:pPr marL="0" indent="0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Роберт Уотерман – американский политик</a:t>
            </a:r>
            <a:endParaRPr sz="20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702" y="357166"/>
            <a:ext cx="2714644" cy="26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57166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непрограммные расходы органов местного самоуправления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44475" cy="9756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38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95216" y="1428736"/>
            <a:ext cx="9644130" cy="57150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9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программных мероприятий и непрограммных расходов в разрезе источников финансирования расходных обязательств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522"/>
          <p:cNvGraphicFramePr>
            <a:graphicFrameLocks noGrp="1"/>
          </p:cNvGraphicFramePr>
          <p:nvPr/>
        </p:nvGraphicFramePr>
        <p:xfrm>
          <a:off x="47658" y="2357430"/>
          <a:ext cx="9763126" cy="37902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381496"/>
                <a:gridCol w="1071570"/>
                <a:gridCol w="1071570"/>
                <a:gridCol w="1071570"/>
                <a:gridCol w="1071570"/>
                <a:gridCol w="1095350"/>
              </a:tblGrid>
              <a:tr h="33841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457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РАСХОДЫ: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1 589,8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1 937,5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1 730,1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1 700,0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1 672,5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местного бюджета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418,0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507,9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532,7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560,6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543,8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9259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поступления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418,0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499,7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512,0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523,3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524,6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привлечение коммерческого кредита и остатки </a:t>
                      </a:r>
                      <a:r>
                        <a:rPr lang="ru-RU" sz="1600" b="1" i="0" u="none" strike="noStrike" cap="non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средств на счетах по учету средств бюджета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20,7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19,2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893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от других бюджетов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1 171,8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1 429,6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1 197,4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1 139,4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1 128,7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89,6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265,2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92,9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93,5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877,8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1 061,9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1 018,3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1 022,1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1 022,1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МБТ и прочие БП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12,9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 Box 120"/>
          <p:cNvSpPr txBox="1">
            <a:spLocks noChangeArrowheads="1"/>
          </p:cNvSpPr>
          <p:nvPr/>
        </p:nvSpPr>
        <p:spPr bwMode="auto">
          <a:xfrm>
            <a:off x="8239148" y="2000240"/>
            <a:ext cx="14938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sp>
        <p:nvSpPr>
          <p:cNvPr id="11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57166"/>
            <a:ext cx="7072362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непрограммные расходы органов местного самоуправления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44475" cy="9756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39</a:t>
            </a:fld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204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2018-2020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95216" y="1428736"/>
            <a:ext cx="9644130" cy="571504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18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программы, направленные на социальное развитие района, предлагаемые к финансированию в 2019 году</a:t>
            </a:r>
            <a:endParaRPr lang="ru-RU" sz="1800" b="1" dirty="0">
              <a:solidFill>
                <a:srgbClr val="464A7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7386638" y="4346575"/>
            <a:ext cx="1649412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641725" y="4346575"/>
            <a:ext cx="18669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5514975" y="4346575"/>
            <a:ext cx="17224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1838325" y="4318000"/>
            <a:ext cx="18669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graphicFrame>
        <p:nvGraphicFramePr>
          <p:cNvPr id="25" name="Схема 24"/>
          <p:cNvGraphicFramePr/>
          <p:nvPr/>
        </p:nvGraphicFramePr>
        <p:xfrm>
          <a:off x="523844" y="2143116"/>
          <a:ext cx="9000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" name="Picture 4" descr="m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44"/>
          <p:cNvSpPr>
            <a:spLocks noChangeArrowheads="1"/>
          </p:cNvSpPr>
          <p:nvPr/>
        </p:nvSpPr>
        <p:spPr bwMode="auto">
          <a:xfrm>
            <a:off x="3167050" y="5645168"/>
            <a:ext cx="38877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1 363,4 млн. рублей</a:t>
            </a:r>
          </a:p>
        </p:txBody>
      </p:sp>
      <p:sp>
        <p:nvSpPr>
          <p:cNvPr id="14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Line 96"/>
          <p:cNvSpPr>
            <a:spLocks noChangeShapeType="1"/>
          </p:cNvSpPr>
          <p:nvPr/>
        </p:nvSpPr>
        <p:spPr bwMode="auto">
          <a:xfrm>
            <a:off x="1129903" y="2357430"/>
            <a:ext cx="7957476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98"/>
          <p:cNvSpPr txBox="1">
            <a:spLocks noChangeArrowheads="1"/>
          </p:cNvSpPr>
          <p:nvPr/>
        </p:nvSpPr>
        <p:spPr bwMode="gray">
          <a:xfrm>
            <a:off x="428229" y="1324261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Text Box 120"/>
          <p:cNvSpPr txBox="1">
            <a:spLocks noChangeArrowheads="1"/>
          </p:cNvSpPr>
          <p:nvPr/>
        </p:nvSpPr>
        <p:spPr bwMode="auto">
          <a:xfrm>
            <a:off x="1052513" y="1960555"/>
            <a:ext cx="748797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20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</a:t>
            </a:r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1309662" y="428604"/>
            <a:ext cx="89154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20"/>
          <p:cNvSpPr txBox="1">
            <a:spLocks noChangeArrowheads="1"/>
          </p:cNvSpPr>
          <p:nvPr/>
        </p:nvSpPr>
        <p:spPr bwMode="auto">
          <a:xfrm>
            <a:off x="1599407" y="2878136"/>
            <a:ext cx="748797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</a:p>
        </p:txBody>
      </p:sp>
      <p:sp>
        <p:nvSpPr>
          <p:cNvPr id="20" name="Text Box 120"/>
          <p:cNvSpPr txBox="1">
            <a:spLocks noChangeArrowheads="1"/>
          </p:cNvSpPr>
          <p:nvPr/>
        </p:nvSpPr>
        <p:spPr bwMode="auto">
          <a:xfrm>
            <a:off x="1599407" y="3163888"/>
            <a:ext cx="748797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района </a:t>
            </a:r>
          </a:p>
        </p:txBody>
      </p:sp>
      <p:sp>
        <p:nvSpPr>
          <p:cNvPr id="21" name="Text Box 1171"/>
          <p:cNvSpPr txBox="1">
            <a:spLocks noChangeArrowheads="1"/>
          </p:cNvSpPr>
          <p:nvPr/>
        </p:nvSpPr>
        <p:spPr bwMode="auto">
          <a:xfrm>
            <a:off x="9134639" y="1425564"/>
            <a:ext cx="39039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ine 96"/>
          <p:cNvSpPr>
            <a:spLocks noChangeShapeType="1"/>
          </p:cNvSpPr>
          <p:nvPr/>
        </p:nvSpPr>
        <p:spPr bwMode="auto">
          <a:xfrm>
            <a:off x="1599407" y="2928934"/>
            <a:ext cx="7487973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171"/>
          <p:cNvSpPr txBox="1">
            <a:spLocks noChangeArrowheads="1"/>
          </p:cNvSpPr>
          <p:nvPr/>
        </p:nvSpPr>
        <p:spPr bwMode="auto">
          <a:xfrm>
            <a:off x="9134639" y="2139944"/>
            <a:ext cx="39039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96"/>
          <p:cNvSpPr>
            <a:spLocks noChangeShapeType="1"/>
          </p:cNvSpPr>
          <p:nvPr/>
        </p:nvSpPr>
        <p:spPr bwMode="auto">
          <a:xfrm>
            <a:off x="1599407" y="3214686"/>
            <a:ext cx="7487973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171"/>
          <p:cNvSpPr txBox="1">
            <a:spLocks noChangeArrowheads="1"/>
          </p:cNvSpPr>
          <p:nvPr/>
        </p:nvSpPr>
        <p:spPr bwMode="auto">
          <a:xfrm>
            <a:off x="9063201" y="2428868"/>
            <a:ext cx="39039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8" name="Line 96"/>
          <p:cNvSpPr>
            <a:spLocks noChangeShapeType="1"/>
          </p:cNvSpPr>
          <p:nvPr/>
        </p:nvSpPr>
        <p:spPr bwMode="auto">
          <a:xfrm>
            <a:off x="1599407" y="3500438"/>
            <a:ext cx="7487973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20"/>
          <p:cNvSpPr txBox="1">
            <a:spLocks noChangeArrowheads="1"/>
          </p:cNvSpPr>
          <p:nvPr/>
        </p:nvSpPr>
        <p:spPr bwMode="auto">
          <a:xfrm>
            <a:off x="1599407" y="3449640"/>
            <a:ext cx="702019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Доходы бюджета района</a:t>
            </a:r>
          </a:p>
        </p:txBody>
      </p:sp>
      <p:sp>
        <p:nvSpPr>
          <p:cNvPr id="30" name="Text Box 120"/>
          <p:cNvSpPr txBox="1">
            <a:spLocks noChangeArrowheads="1"/>
          </p:cNvSpPr>
          <p:nvPr/>
        </p:nvSpPr>
        <p:spPr bwMode="auto">
          <a:xfrm>
            <a:off x="1599407" y="3735392"/>
            <a:ext cx="748797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Расходы бюджета района</a:t>
            </a:r>
          </a:p>
        </p:txBody>
      </p:sp>
      <p:sp>
        <p:nvSpPr>
          <p:cNvPr id="31" name="Line 96"/>
          <p:cNvSpPr>
            <a:spLocks noChangeShapeType="1"/>
          </p:cNvSpPr>
          <p:nvPr/>
        </p:nvSpPr>
        <p:spPr bwMode="auto">
          <a:xfrm>
            <a:off x="1599407" y="3786190"/>
            <a:ext cx="7487973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1171"/>
          <p:cNvSpPr txBox="1">
            <a:spLocks noChangeArrowheads="1"/>
          </p:cNvSpPr>
          <p:nvPr/>
        </p:nvSpPr>
        <p:spPr bwMode="auto">
          <a:xfrm>
            <a:off x="9051297" y="3282952"/>
            <a:ext cx="54517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1171"/>
          <p:cNvSpPr txBox="1">
            <a:spLocks noChangeArrowheads="1"/>
          </p:cNvSpPr>
          <p:nvPr/>
        </p:nvSpPr>
        <p:spPr bwMode="auto">
          <a:xfrm>
            <a:off x="9049576" y="3568703"/>
            <a:ext cx="54689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120"/>
          <p:cNvSpPr txBox="1">
            <a:spLocks noChangeArrowheads="1"/>
          </p:cNvSpPr>
          <p:nvPr/>
        </p:nvSpPr>
        <p:spPr bwMode="auto">
          <a:xfrm>
            <a:off x="1599407" y="4021144"/>
            <a:ext cx="748797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</p:txBody>
      </p:sp>
      <p:sp>
        <p:nvSpPr>
          <p:cNvPr id="35" name="Line 96"/>
          <p:cNvSpPr>
            <a:spLocks noChangeShapeType="1"/>
          </p:cNvSpPr>
          <p:nvPr/>
        </p:nvSpPr>
        <p:spPr bwMode="auto">
          <a:xfrm>
            <a:off x="1599407" y="4071942"/>
            <a:ext cx="7487973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1171"/>
          <p:cNvSpPr txBox="1">
            <a:spLocks noChangeArrowheads="1"/>
          </p:cNvSpPr>
          <p:nvPr/>
        </p:nvSpPr>
        <p:spPr bwMode="auto">
          <a:xfrm>
            <a:off x="9049576" y="3854456"/>
            <a:ext cx="546894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20"/>
          <p:cNvSpPr txBox="1">
            <a:spLocks noChangeArrowheads="1"/>
          </p:cNvSpPr>
          <p:nvPr/>
        </p:nvSpPr>
        <p:spPr bwMode="auto">
          <a:xfrm>
            <a:off x="1052513" y="4389447"/>
            <a:ext cx="748797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20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БЮДЖЕТА</a:t>
            </a:r>
          </a:p>
        </p:txBody>
      </p:sp>
      <p:sp>
        <p:nvSpPr>
          <p:cNvPr id="42" name="Line 96"/>
          <p:cNvSpPr>
            <a:spLocks noChangeShapeType="1"/>
          </p:cNvSpPr>
          <p:nvPr/>
        </p:nvSpPr>
        <p:spPr bwMode="auto">
          <a:xfrm>
            <a:off x="1599407" y="4357694"/>
            <a:ext cx="7487973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1171"/>
          <p:cNvSpPr txBox="1">
            <a:spLocks noChangeArrowheads="1"/>
          </p:cNvSpPr>
          <p:nvPr/>
        </p:nvSpPr>
        <p:spPr bwMode="auto">
          <a:xfrm>
            <a:off x="9049576" y="4143380"/>
            <a:ext cx="546894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120"/>
          <p:cNvSpPr txBox="1">
            <a:spLocks noChangeArrowheads="1"/>
          </p:cNvSpPr>
          <p:nvPr/>
        </p:nvSpPr>
        <p:spPr bwMode="auto">
          <a:xfrm>
            <a:off x="1599407" y="4803788"/>
            <a:ext cx="748797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lnSpc>
                <a:spcPct val="80000"/>
              </a:lnSpc>
            </a:pP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и непрограммные расходы органов местного самоуправления</a:t>
            </a:r>
          </a:p>
        </p:txBody>
      </p:sp>
      <p:sp>
        <p:nvSpPr>
          <p:cNvPr id="45" name="Line 96"/>
          <p:cNvSpPr>
            <a:spLocks noChangeShapeType="1"/>
          </p:cNvSpPr>
          <p:nvPr/>
        </p:nvSpPr>
        <p:spPr bwMode="auto">
          <a:xfrm>
            <a:off x="1129903" y="4786322"/>
            <a:ext cx="7957476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Line 96"/>
          <p:cNvSpPr>
            <a:spLocks noChangeShapeType="1"/>
          </p:cNvSpPr>
          <p:nvPr/>
        </p:nvSpPr>
        <p:spPr bwMode="auto">
          <a:xfrm>
            <a:off x="1599407" y="5286388"/>
            <a:ext cx="7487973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120"/>
          <p:cNvSpPr txBox="1">
            <a:spLocks noChangeArrowheads="1"/>
          </p:cNvSpPr>
          <p:nvPr/>
        </p:nvSpPr>
        <p:spPr bwMode="auto">
          <a:xfrm>
            <a:off x="1129904" y="6032521"/>
            <a:ext cx="748797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20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ГЛОССАРИЙ</a:t>
            </a:r>
          </a:p>
        </p:txBody>
      </p:sp>
      <p:sp>
        <p:nvSpPr>
          <p:cNvPr id="48" name="Text Box 1171"/>
          <p:cNvSpPr txBox="1">
            <a:spLocks noChangeArrowheads="1"/>
          </p:cNvSpPr>
          <p:nvPr/>
        </p:nvSpPr>
        <p:spPr bwMode="auto">
          <a:xfrm>
            <a:off x="9049576" y="4572008"/>
            <a:ext cx="546894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1171"/>
          <p:cNvSpPr txBox="1">
            <a:spLocks noChangeArrowheads="1"/>
          </p:cNvSpPr>
          <p:nvPr/>
        </p:nvSpPr>
        <p:spPr bwMode="auto">
          <a:xfrm>
            <a:off x="9049576" y="5068902"/>
            <a:ext cx="546894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38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Line 96"/>
          <p:cNvSpPr>
            <a:spLocks noChangeShapeType="1"/>
          </p:cNvSpPr>
          <p:nvPr/>
        </p:nvSpPr>
        <p:spPr bwMode="auto">
          <a:xfrm>
            <a:off x="1095348" y="6429396"/>
            <a:ext cx="7957476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1171"/>
          <p:cNvSpPr txBox="1">
            <a:spLocks noChangeArrowheads="1"/>
          </p:cNvSpPr>
          <p:nvPr/>
        </p:nvSpPr>
        <p:spPr bwMode="auto">
          <a:xfrm>
            <a:off x="9049576" y="6211910"/>
            <a:ext cx="546894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74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98"/>
          <p:cNvSpPr txBox="1">
            <a:spLocks noChangeArrowheads="1"/>
          </p:cNvSpPr>
          <p:nvPr/>
        </p:nvSpPr>
        <p:spPr bwMode="gray">
          <a:xfrm>
            <a:off x="428229" y="439609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98"/>
          <p:cNvSpPr txBox="1">
            <a:spLocks noChangeArrowheads="1"/>
          </p:cNvSpPr>
          <p:nvPr/>
        </p:nvSpPr>
        <p:spPr bwMode="gray">
          <a:xfrm>
            <a:off x="399604" y="5324789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120"/>
          <p:cNvSpPr txBox="1">
            <a:spLocks noChangeArrowheads="1"/>
          </p:cNvSpPr>
          <p:nvPr/>
        </p:nvSpPr>
        <p:spPr bwMode="auto">
          <a:xfrm>
            <a:off x="1129904" y="5299093"/>
            <a:ext cx="748797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20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БЮДЖЕТА РАЙОНА И МУНИЦИПАЛЬНЫЙ ДОЛГ</a:t>
            </a:r>
          </a:p>
        </p:txBody>
      </p:sp>
      <p:sp>
        <p:nvSpPr>
          <p:cNvPr id="59" name="Line 96"/>
          <p:cNvSpPr>
            <a:spLocks noChangeShapeType="1"/>
          </p:cNvSpPr>
          <p:nvPr/>
        </p:nvSpPr>
        <p:spPr bwMode="auto">
          <a:xfrm>
            <a:off x="1129903" y="6000768"/>
            <a:ext cx="7957476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1171"/>
          <p:cNvSpPr txBox="1">
            <a:spLocks noChangeArrowheads="1"/>
          </p:cNvSpPr>
          <p:nvPr/>
        </p:nvSpPr>
        <p:spPr bwMode="auto">
          <a:xfrm>
            <a:off x="9049576" y="5783282"/>
            <a:ext cx="546894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120"/>
          <p:cNvSpPr txBox="1">
            <a:spLocks noChangeArrowheads="1"/>
          </p:cNvSpPr>
          <p:nvPr/>
        </p:nvSpPr>
        <p:spPr bwMode="auto">
          <a:xfrm>
            <a:off x="1599407" y="2306632"/>
            <a:ext cx="748797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Бюджетная система и бюджетный процесс</a:t>
            </a:r>
          </a:p>
        </p:txBody>
      </p:sp>
      <p:sp>
        <p:nvSpPr>
          <p:cNvPr id="62" name="Line 96"/>
          <p:cNvSpPr>
            <a:spLocks noChangeShapeType="1"/>
          </p:cNvSpPr>
          <p:nvPr/>
        </p:nvSpPr>
        <p:spPr bwMode="auto">
          <a:xfrm>
            <a:off x="1599407" y="2643182"/>
            <a:ext cx="7487973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 Box 1171"/>
          <p:cNvSpPr txBox="1">
            <a:spLocks noChangeArrowheads="1"/>
          </p:cNvSpPr>
          <p:nvPr/>
        </p:nvSpPr>
        <p:spPr bwMode="auto">
          <a:xfrm>
            <a:off x="9134639" y="1711316"/>
            <a:ext cx="39039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120"/>
          <p:cNvSpPr txBox="1">
            <a:spLocks noChangeArrowheads="1"/>
          </p:cNvSpPr>
          <p:nvPr/>
        </p:nvSpPr>
        <p:spPr bwMode="auto">
          <a:xfrm>
            <a:off x="1599407" y="2592384"/>
            <a:ext cx="6863689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</a:t>
            </a:r>
          </a:p>
        </p:txBody>
      </p:sp>
      <p:sp>
        <p:nvSpPr>
          <p:cNvPr id="69" name="Text Box 98"/>
          <p:cNvSpPr txBox="1">
            <a:spLocks noChangeArrowheads="1"/>
          </p:cNvSpPr>
          <p:nvPr/>
        </p:nvSpPr>
        <p:spPr bwMode="gray">
          <a:xfrm>
            <a:off x="428229" y="1967203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120"/>
          <p:cNvSpPr txBox="1">
            <a:spLocks noChangeArrowheads="1"/>
          </p:cNvSpPr>
          <p:nvPr/>
        </p:nvSpPr>
        <p:spPr bwMode="auto">
          <a:xfrm>
            <a:off x="1052513" y="1317613"/>
            <a:ext cx="748797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20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СОЦИАЛЬНО-ЭКОНОМИЧЕСКОЕ РАЗВИТИЕ</a:t>
            </a:r>
          </a:p>
        </p:txBody>
      </p:sp>
      <p:sp>
        <p:nvSpPr>
          <p:cNvPr id="71" name="Line 96"/>
          <p:cNvSpPr>
            <a:spLocks noChangeShapeType="1"/>
          </p:cNvSpPr>
          <p:nvPr/>
        </p:nvSpPr>
        <p:spPr bwMode="auto">
          <a:xfrm>
            <a:off x="1129903" y="1643050"/>
            <a:ext cx="7957476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 Box 120"/>
          <p:cNvSpPr txBox="1">
            <a:spLocks noChangeArrowheads="1"/>
          </p:cNvSpPr>
          <p:nvPr/>
        </p:nvSpPr>
        <p:spPr bwMode="auto">
          <a:xfrm>
            <a:off x="1599407" y="1592252"/>
            <a:ext cx="748797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Ключевые показатели социально-экономического развития района</a:t>
            </a:r>
          </a:p>
        </p:txBody>
      </p:sp>
      <p:sp>
        <p:nvSpPr>
          <p:cNvPr id="73" name="Line 96"/>
          <p:cNvSpPr>
            <a:spLocks noChangeShapeType="1"/>
          </p:cNvSpPr>
          <p:nvPr/>
        </p:nvSpPr>
        <p:spPr bwMode="auto">
          <a:xfrm>
            <a:off x="1676798" y="1928802"/>
            <a:ext cx="7410582" cy="0"/>
          </a:xfrm>
          <a:prstGeom prst="line">
            <a:avLst/>
          </a:prstGeom>
          <a:noFill/>
          <a:ln w="25400">
            <a:solidFill>
              <a:srgbClr val="3C406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 Box 1171"/>
          <p:cNvSpPr txBox="1">
            <a:spLocks noChangeArrowheads="1"/>
          </p:cNvSpPr>
          <p:nvPr/>
        </p:nvSpPr>
        <p:spPr bwMode="auto">
          <a:xfrm>
            <a:off x="9051297" y="2711447"/>
            <a:ext cx="54517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 Box 1171"/>
          <p:cNvSpPr txBox="1">
            <a:spLocks noChangeArrowheads="1"/>
          </p:cNvSpPr>
          <p:nvPr/>
        </p:nvSpPr>
        <p:spPr bwMode="auto">
          <a:xfrm>
            <a:off x="9051297" y="2997200"/>
            <a:ext cx="54517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ct val="50000"/>
              </a:spcBef>
            </a:pPr>
            <a:r>
              <a:rPr lang="ru-RU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6" name="Google Shape;537;p39"/>
          <p:cNvGrpSpPr/>
          <p:nvPr/>
        </p:nvGrpSpPr>
        <p:grpSpPr>
          <a:xfrm>
            <a:off x="309530" y="5357826"/>
            <a:ext cx="576000" cy="576000"/>
            <a:chOff x="2583325" y="2972875"/>
            <a:chExt cx="462850" cy="445750"/>
          </a:xfrm>
        </p:grpSpPr>
        <p:sp>
          <p:nvSpPr>
            <p:cNvPr id="87" name="Google Shape;538;p39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C4062"/>
                </a:solidFill>
              </a:endParaRPr>
            </a:p>
          </p:txBody>
        </p:sp>
        <p:sp>
          <p:nvSpPr>
            <p:cNvPr id="88" name="Google Shape;539;p39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C4062"/>
                </a:solidFill>
              </a:endParaRPr>
            </a:p>
          </p:txBody>
        </p:sp>
      </p:grpSp>
      <p:grpSp>
        <p:nvGrpSpPr>
          <p:cNvPr id="89" name="Google Shape;537;p39"/>
          <p:cNvGrpSpPr/>
          <p:nvPr/>
        </p:nvGrpSpPr>
        <p:grpSpPr>
          <a:xfrm>
            <a:off x="309530" y="4429132"/>
            <a:ext cx="576000" cy="576000"/>
            <a:chOff x="2583325" y="2972875"/>
            <a:chExt cx="462850" cy="445750"/>
          </a:xfrm>
        </p:grpSpPr>
        <p:sp>
          <p:nvSpPr>
            <p:cNvPr id="90" name="Google Shape;538;p39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C4062"/>
                </a:solidFill>
              </a:endParaRPr>
            </a:p>
          </p:txBody>
        </p:sp>
        <p:sp>
          <p:nvSpPr>
            <p:cNvPr id="91" name="Google Shape;539;p39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C4062"/>
                </a:solidFill>
              </a:endParaRPr>
            </a:p>
          </p:txBody>
        </p:sp>
      </p:grpSp>
      <p:grpSp>
        <p:nvGrpSpPr>
          <p:cNvPr id="92" name="Google Shape;537;p39"/>
          <p:cNvGrpSpPr/>
          <p:nvPr/>
        </p:nvGrpSpPr>
        <p:grpSpPr>
          <a:xfrm>
            <a:off x="309530" y="2000240"/>
            <a:ext cx="576000" cy="576000"/>
            <a:chOff x="2583325" y="2972875"/>
            <a:chExt cx="462850" cy="445750"/>
          </a:xfrm>
        </p:grpSpPr>
        <p:sp>
          <p:nvSpPr>
            <p:cNvPr id="93" name="Google Shape;538;p39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C4062"/>
                </a:solidFill>
              </a:endParaRPr>
            </a:p>
          </p:txBody>
        </p:sp>
        <p:sp>
          <p:nvSpPr>
            <p:cNvPr id="94" name="Google Shape;539;p39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C4062"/>
                </a:solidFill>
              </a:endParaRPr>
            </a:p>
          </p:txBody>
        </p:sp>
      </p:grpSp>
      <p:grpSp>
        <p:nvGrpSpPr>
          <p:cNvPr id="95" name="Google Shape;537;p39"/>
          <p:cNvGrpSpPr/>
          <p:nvPr/>
        </p:nvGrpSpPr>
        <p:grpSpPr>
          <a:xfrm>
            <a:off x="309530" y="1357298"/>
            <a:ext cx="576000" cy="576003"/>
            <a:chOff x="2583325" y="2972873"/>
            <a:chExt cx="462850" cy="445752"/>
          </a:xfrm>
        </p:grpSpPr>
        <p:sp>
          <p:nvSpPr>
            <p:cNvPr id="96" name="Google Shape;538;p39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C4062"/>
                </a:solidFill>
              </a:endParaRPr>
            </a:p>
          </p:txBody>
        </p:sp>
        <p:sp>
          <p:nvSpPr>
            <p:cNvPr id="97" name="Google Shape;539;p39"/>
            <p:cNvSpPr/>
            <p:nvPr/>
          </p:nvSpPr>
          <p:spPr>
            <a:xfrm>
              <a:off x="2583325" y="2972873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C4062"/>
                </a:solidFill>
              </a:endParaRPr>
            </a:p>
          </p:txBody>
        </p:sp>
      </p:grpSp>
      <p:pic>
        <p:nvPicPr>
          <p:cNvPr id="65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57166"/>
            <a:ext cx="7072362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непрограммные расходы органов местного самоуправления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44475" cy="9756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40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204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2018-2020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95216" y="1428736"/>
            <a:ext cx="9644130" cy="642942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90000"/>
              </a:lnSpc>
            </a:pPr>
            <a:r>
              <a:rPr lang="ru-RU" sz="18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программы, </a:t>
            </a:r>
            <a:r>
              <a:rPr lang="ru-RU" sz="18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направленные на развитие инфраструктуры и обеспечение условий жизнедеятельности,</a:t>
            </a:r>
            <a:r>
              <a:rPr lang="ru-RU" sz="18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предлагаемые к финансированию в 2019 году</a:t>
            </a:r>
            <a:endParaRPr lang="ru-RU" sz="1800" b="1" dirty="0">
              <a:solidFill>
                <a:srgbClr val="464A7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7386638" y="4346575"/>
            <a:ext cx="1649412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641725" y="4346575"/>
            <a:ext cx="18669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5514975" y="4346575"/>
            <a:ext cx="17224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1838325" y="4318000"/>
            <a:ext cx="18669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pic>
        <p:nvPicPr>
          <p:cNvPr id="26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Схема 13"/>
          <p:cNvGraphicFramePr/>
          <p:nvPr/>
        </p:nvGraphicFramePr>
        <p:xfrm>
          <a:off x="523844" y="2143116"/>
          <a:ext cx="9000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3167050" y="5716606"/>
            <a:ext cx="38877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43,4 </a:t>
            </a:r>
            <a:r>
              <a:rPr lang="ru-RU" sz="22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9" name="Text Box 744"/>
          <p:cNvSpPr txBox="1">
            <a:spLocks noChangeArrowheads="1"/>
          </p:cNvSpPr>
          <p:nvPr/>
        </p:nvSpPr>
        <p:spPr bwMode="auto">
          <a:xfrm>
            <a:off x="1966913" y="41253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57166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непрограммные расходы органов местного самоуправления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44475" cy="9756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41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95216" y="1428736"/>
            <a:ext cx="9644130" cy="642942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90000"/>
              </a:lnSpc>
            </a:pPr>
            <a:r>
              <a:rPr lang="ru-RU" sz="18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программы, </a:t>
            </a:r>
            <a:r>
              <a:rPr lang="ru-RU" sz="18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направленные на обеспечение экономического роста района,</a:t>
            </a:r>
            <a:r>
              <a:rPr lang="ru-RU" sz="18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предлагаемые к финансированию в 2019 году </a:t>
            </a:r>
            <a:endParaRPr lang="ru-RU" sz="1800" b="1" dirty="0">
              <a:solidFill>
                <a:srgbClr val="464A7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7386638" y="4346575"/>
            <a:ext cx="1649412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641725" y="4346575"/>
            <a:ext cx="18669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5514975" y="4346575"/>
            <a:ext cx="17224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1838325" y="4318000"/>
            <a:ext cx="18669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pic>
        <p:nvPicPr>
          <p:cNvPr id="26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Схема 18"/>
          <p:cNvGraphicFramePr/>
          <p:nvPr/>
        </p:nvGraphicFramePr>
        <p:xfrm>
          <a:off x="523844" y="2214554"/>
          <a:ext cx="9000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3167050" y="5716606"/>
            <a:ext cx="38877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43,4 </a:t>
            </a:r>
            <a:r>
              <a:rPr lang="ru-RU" sz="22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4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309662" y="357166"/>
            <a:ext cx="71438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непрограммные расходы органов местного самоуправления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44475" cy="9756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42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95216" y="1428736"/>
            <a:ext cx="9644130" cy="642942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90000"/>
              </a:lnSpc>
            </a:pPr>
            <a:r>
              <a:rPr lang="ru-RU" sz="18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Непрограммные направления деятельности органов местного самоуправления </a:t>
            </a:r>
          </a:p>
          <a:p>
            <a:pPr algn="ctr" eaLnBrk="0" hangingPunct="0">
              <a:lnSpc>
                <a:spcPct val="90000"/>
              </a:lnSpc>
            </a:pPr>
            <a:r>
              <a:rPr lang="ru-RU" sz="18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в 2019 году</a:t>
            </a:r>
            <a:endParaRPr lang="ru-RU" sz="1800" b="1" dirty="0">
              <a:solidFill>
                <a:srgbClr val="464A7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7386638" y="4346575"/>
            <a:ext cx="1649412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641725" y="4346575"/>
            <a:ext cx="18669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5514975" y="4346575"/>
            <a:ext cx="17224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1838325" y="4318000"/>
            <a:ext cx="18669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300">
              <a:cs typeface="Arial" pitchFamily="34" charset="0"/>
            </a:endParaRPr>
          </a:p>
        </p:txBody>
      </p:sp>
      <p:pic>
        <p:nvPicPr>
          <p:cNvPr id="26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Схема 18"/>
          <p:cNvGraphicFramePr/>
          <p:nvPr/>
        </p:nvGraphicFramePr>
        <p:xfrm>
          <a:off x="1666852" y="2214554"/>
          <a:ext cx="6715172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3167050" y="5716606"/>
            <a:ext cx="38877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12,3 </a:t>
            </a:r>
            <a:r>
              <a:rPr lang="ru-RU" sz="22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4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43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0" y="1500174"/>
          <a:ext cx="981078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09662" y="357166"/>
            <a:ext cx="7143800" cy="857256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образования в Нижнеилимском муниципальном районе»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44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166786" y="357166"/>
            <a:ext cx="7143800" cy="857256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образования в Нижнеилимском муниципальном районе»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95216" y="1425565"/>
            <a:ext cx="9644130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доступности качественного образования, обеспечение </a:t>
            </a:r>
          </a:p>
          <a:p>
            <a:pPr algn="ctr" eaLnBrk="0" hangingPunct="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его соответствия потребностям социально-экономического развития </a:t>
            </a:r>
          </a:p>
        </p:txBody>
      </p:sp>
      <p:graphicFrame>
        <p:nvGraphicFramePr>
          <p:cNvPr id="6" name="Group 94"/>
          <p:cNvGraphicFramePr>
            <a:graphicFrameLocks noGrp="1"/>
          </p:cNvGraphicFramePr>
          <p:nvPr/>
        </p:nvGraphicFramePr>
        <p:xfrm>
          <a:off x="95216" y="2143117"/>
          <a:ext cx="9644130" cy="2186163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529342"/>
                <a:gridCol w="1048717"/>
                <a:gridCol w="1048718"/>
                <a:gridCol w="1017221"/>
                <a:gridCol w="1000132"/>
              </a:tblGrid>
              <a:tr h="5558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486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Доступность дошкольного образования для детей в возрасте от 3 до 7 лет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52809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выпускников, получивших аттестат о среднем общем образовании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61452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Удовлетворенность населения качеством дополнительного образования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pic>
        <p:nvPicPr>
          <p:cNvPr id="8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304785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16" y="4643446"/>
            <a:ext cx="257947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9794" y="4643446"/>
            <a:ext cx="239918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7248" y="4643446"/>
            <a:ext cx="268860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39346" y="4643446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45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166786" y="285728"/>
            <a:ext cx="7143800" cy="857256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образования в Нижнеилимском муниципальном районе»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38092" y="1282689"/>
            <a:ext cx="9358378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pic>
        <p:nvPicPr>
          <p:cNvPr id="8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Схема 12"/>
          <p:cNvGraphicFramePr/>
          <p:nvPr/>
        </p:nvGraphicFramePr>
        <p:xfrm>
          <a:off x="238092" y="1714488"/>
          <a:ext cx="935837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Стрелка вправо 15"/>
          <p:cNvSpPr/>
          <p:nvPr/>
        </p:nvSpPr>
        <p:spPr>
          <a:xfrm>
            <a:off x="595282" y="1785926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935,2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595282" y="2357430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131,6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595282" y="2928934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92,0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595282" y="3500438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52,2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595282" y="4143380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8,2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595282" y="4714884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1,0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595282" y="5286388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595282" y="5857892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46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0" y="1571612"/>
          <a:ext cx="9810784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66786" y="357166"/>
            <a:ext cx="7143800" cy="1071570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«Поддержка и развитие сферы культуры, искусства и дополнительного образования детей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Нижнеилимском муниципальном районе»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10652" y="376223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47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66786" y="285728"/>
            <a:ext cx="7143800" cy="1071570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«Поддержка и развитие сферы культуры, искусства и дополнительного образования детей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Нижнеилимском муниципальном районе»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304785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95216" y="1425565"/>
            <a:ext cx="9644130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ctr"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культурной самобытности, повышение доступности и качества библиотечных и музейных услуг, развитие системы дополнительного образования в сфере культуры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Group 94"/>
          <p:cNvGraphicFramePr>
            <a:graphicFrameLocks noGrp="1"/>
          </p:cNvGraphicFramePr>
          <p:nvPr/>
        </p:nvGraphicFramePr>
        <p:xfrm>
          <a:off x="95216" y="2000240"/>
          <a:ext cx="9644130" cy="233268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529342"/>
                <a:gridCol w="1048717"/>
                <a:gridCol w="1048718"/>
                <a:gridCol w="1017221"/>
                <a:gridCol w="1000132"/>
              </a:tblGrid>
              <a:tr h="5810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4905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удовлетворенности качеством предоставления услуг в сфере культуры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L="72000" marR="36000" marT="0" marB="0" anchor="ctr" horzOverflow="overflow"/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Охват населения услугами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marL="72000" marR="36000" marT="0" marB="0" anchor="ctr" horzOverflow="overflow"/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детей, привлекаемых к освоению дополнительных общеобразовательных программ в области искусств и участию в творческих мероприятиях, в общем числе детей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pic>
        <p:nvPicPr>
          <p:cNvPr id="2052" name="Picture 4" descr="ÐÐ°ÑÑÐ¸Ð½ÐºÐ¸ Ð¿Ð¾ Ð·Ð°Ð¿ÑÐ¾ÑÑ ÐºÐ°ÑÑÐ¸Ð½ÐºÐ¸ ÐºÑÐ»ÑÑÑÑÐ° Ð² ÐÐ¸Ð¶Ð½ÐµÐ¸Ð»Ð¸Ð¼ÑÐºÐ¾Ð¼ ÑÐ°Ð¹Ð¾Ð½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54" y="4500570"/>
            <a:ext cx="2743902" cy="1800000"/>
          </a:xfrm>
          <a:prstGeom prst="rect">
            <a:avLst/>
          </a:prstGeom>
          <a:noFill/>
        </p:spPr>
      </p:pic>
      <p:pic>
        <p:nvPicPr>
          <p:cNvPr id="2054" name="Picture 6" descr="ÐÐ°ÑÑÐ¸Ð½ÐºÐ¸ Ð¿Ð¾ Ð·Ð°Ð¿ÑÐ¾ÑÑ ÐºÐ°ÑÑÐ¸Ð½ÐºÐ¸ ÐºÑÐ»ÑÑÑÑÐ° Ð² ÐÐ¸Ð¶Ð½ÐµÐ¸Ð»Ð¸Ð¼ÑÐºÐ¾Ð¼ ÑÐ°Ð¹Ð¾Ð½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5546" y="4500570"/>
            <a:ext cx="2400000" cy="1800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8686" y="4500570"/>
            <a:ext cx="283133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 descr="ÐÐ°ÑÑÐ¸Ð½ÐºÐ¸ Ð¿Ð¾ Ð·Ð°Ð¿ÑÐ¾ÑÑ ÐºÐ°ÑÑÐ¸Ð½ÐºÐ¸ ÐºÑÐ»ÑÑÑÑÐ° Ð² ÐÐ¸Ð¶Ð½ÐµÐ¸Ð»Ð¸Ð¼ÑÐºÐ¾Ð¼ ÑÐ°Ð¹Ð¾Ð½Ð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24702" y="4500570"/>
            <a:ext cx="2718584" cy="1800000"/>
          </a:xfrm>
          <a:prstGeom prst="rect">
            <a:avLst/>
          </a:prstGeom>
          <a:noFill/>
        </p:spPr>
      </p:pic>
      <p:sp>
        <p:nvSpPr>
          <p:cNvPr id="12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48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38092" y="1354127"/>
            <a:ext cx="9358378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pic>
        <p:nvPicPr>
          <p:cNvPr id="8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Схема 12"/>
          <p:cNvGraphicFramePr/>
          <p:nvPr/>
        </p:nvGraphicFramePr>
        <p:xfrm>
          <a:off x="238092" y="1928802"/>
          <a:ext cx="9358378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Стрелка вправо 17"/>
          <p:cNvSpPr/>
          <p:nvPr/>
        </p:nvSpPr>
        <p:spPr>
          <a:xfrm>
            <a:off x="595282" y="1857364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105,8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595282" y="2500306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4,7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595282" y="3214686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2,6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595282" y="3857628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3,4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595282" y="4572008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595282" y="5286388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595282" y="5929330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166786" y="214290"/>
            <a:ext cx="7143800" cy="1071570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«Поддержка и развитие сферы культуры, искусства и дополнительного образования детей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Нижнеилимском муниципальном районе»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15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49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0" y="1500174"/>
          <a:ext cx="9810784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66786" y="357166"/>
            <a:ext cx="7143800" cy="928694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«Физическая культура и спорт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Нижнеилимском муниципальном районе»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10652" y="304785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1643050"/>
            <a:ext cx="6167446" cy="2244665"/>
          </a:xfrm>
        </p:spPr>
        <p:txBody>
          <a:bodyPr/>
          <a:lstStyle/>
          <a:p>
            <a:pPr algn="ctr"/>
            <a:r>
              <a:rPr lang="ru-RU" altLang="ru-RU" sz="4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СОЦИАЛЬНО-ЭКОНОМИЧЕСКОЕ РАЗВИТИЕ </a:t>
            </a:r>
            <a:endParaRPr lang="ru-RU" sz="46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0" y="5857892"/>
            <a:ext cx="7953396" cy="1000108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/>
          <a:p>
            <a:pPr marL="0" indent="0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«Нормальное состояние экономики» существует только в экономических учебниках»</a:t>
            </a:r>
          </a:p>
          <a:p>
            <a:pPr marL="0" indent="0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Джоан Робинсон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английский экономист</a:t>
            </a:r>
            <a:endParaRPr sz="2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702" y="357166"/>
            <a:ext cx="2714644" cy="26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50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66786" y="285728"/>
            <a:ext cx="7143800" cy="928694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«Физическая культура и спорт в Нижнеилимском муниципальном районе» в 2019 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7776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95216" y="1354127"/>
            <a:ext cx="9644130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ctr"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и пропаганда здорового образа жизни, привлечение населения к регулярным занятиям физической культурой и спортом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Group 94"/>
          <p:cNvGraphicFramePr>
            <a:graphicFrameLocks noGrp="1"/>
          </p:cNvGraphicFramePr>
          <p:nvPr/>
        </p:nvGraphicFramePr>
        <p:xfrm>
          <a:off x="95216" y="1956440"/>
          <a:ext cx="9644130" cy="2258378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529342"/>
                <a:gridCol w="1048717"/>
                <a:gridCol w="1048718"/>
                <a:gridCol w="1017221"/>
                <a:gridCol w="1000132"/>
              </a:tblGrid>
              <a:tr h="795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4905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количества и повышение качества организаций и проведения физкультурно-оздоровительных и спортивно-массовых мероприятий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доли населения, систематически занимающего физической культурой и спортом, ежегодно не менее чем на 2%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95216" y="4640275"/>
            <a:ext cx="9644130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166654" y="5357826"/>
          <a:ext cx="9501254" cy="64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Стрелка вправо 11"/>
          <p:cNvSpPr/>
          <p:nvPr/>
        </p:nvSpPr>
        <p:spPr>
          <a:xfrm>
            <a:off x="523844" y="5286388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51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0" y="1571612"/>
          <a:ext cx="9810784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66786" y="357166"/>
            <a:ext cx="7143800" cy="928694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«Молодежная политика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Нижнеилимском муниципальном районе»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10652" y="304785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52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66786" y="285728"/>
            <a:ext cx="7143800" cy="928694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«Молодежная политика в Нижнеилимском муниципальном районе» в 2019 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95216" y="1354127"/>
            <a:ext cx="9644130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ctr"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содействие развитию молодежи, патриотическое воспитание, профилактика экстремизма и терроризма среди детей и молодежи, улучшение жилищных условий молодых семей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Group 94"/>
          <p:cNvGraphicFramePr>
            <a:graphicFrameLocks noGrp="1"/>
          </p:cNvGraphicFramePr>
          <p:nvPr/>
        </p:nvGraphicFramePr>
        <p:xfrm>
          <a:off x="95216" y="2012626"/>
          <a:ext cx="9644130" cy="2130754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529342"/>
                <a:gridCol w="1048717"/>
                <a:gridCol w="1048718"/>
                <a:gridCol w="1017221"/>
                <a:gridCol w="1000132"/>
              </a:tblGrid>
              <a:tr h="667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4191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численности детей и молодежи, вовлеченной в мероприятия в области молодежной политики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</a:tr>
              <a:tr h="4314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количества и повышение качества организации и проведения мероприятий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</a:tr>
              <a:tr h="3571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Улучшение жилищных условий молодых семей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семей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95216" y="4354523"/>
            <a:ext cx="9644130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95216" y="5000636"/>
          <a:ext cx="950125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Стрелка вправо 11"/>
          <p:cNvSpPr/>
          <p:nvPr/>
        </p:nvSpPr>
        <p:spPr>
          <a:xfrm>
            <a:off x="523844" y="4929198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523844" y="5572140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53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1095348" y="1285860"/>
          <a:ext cx="7929618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66786" y="285728"/>
            <a:ext cx="7143800" cy="928694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«Реализация полномочий в области социальной политики» в 2019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54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166786" y="285728"/>
            <a:ext cx="7143800" cy="857256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«Реализация полномочий в области социальной политики» в 2019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95216" y="1285860"/>
            <a:ext cx="9644130" cy="114300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ctr"/>
          <a:lstStyle/>
          <a:p>
            <a:pPr algn="ctr" eaLnBrk="0" hangingPunct="0">
              <a:lnSpc>
                <a:spcPct val="9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прав лиц, замещавших муниципальные должности муниципальной службы, на пенсионное обеспечение, поддержание уровня жизни общественных организаций и граждан, оказавшихся в трудной жизненной ситуации, создание для инвалидов и маломобильных групп населения доступной среды жизнедеятельности, создание условий в целях оказания медицинской помощи населению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Group 94"/>
          <p:cNvGraphicFramePr>
            <a:graphicFrameLocks noGrp="1"/>
          </p:cNvGraphicFramePr>
          <p:nvPr/>
        </p:nvGraphicFramePr>
        <p:xfrm>
          <a:off x="95216" y="2566816"/>
          <a:ext cx="9644130" cy="364826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529342"/>
                <a:gridCol w="1048717"/>
                <a:gridCol w="1048718"/>
                <a:gridCol w="1017221"/>
                <a:gridCol w="1000132"/>
              </a:tblGrid>
              <a:tr h="795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граждан, получающих дополнительное обеспечение к пенсиям муниципальных  служащих в общем количестве обратившихся за назначением муниципальной пенсии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граждан, которым произведено оказание социальной поддержки в общей численности обратившихся с письменным заявлением за оказанием адресной социальной помощи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численности инвалидов, посещающих культурно-массовые мероприятия в общем количестве инвалидов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72000" marR="36000" marT="0" marB="0" anchor="ctr" horzOverflow="overflow"/>
                </a:tc>
              </a:tr>
              <a:tr h="3625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объема финансирования на развитие кадрового потенциала системы здравоохранения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pic>
        <p:nvPicPr>
          <p:cNvPr id="8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55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38092" y="1354127"/>
            <a:ext cx="9358378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pic>
        <p:nvPicPr>
          <p:cNvPr id="8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Схема 12"/>
          <p:cNvGraphicFramePr/>
          <p:nvPr/>
        </p:nvGraphicFramePr>
        <p:xfrm>
          <a:off x="238092" y="1928802"/>
          <a:ext cx="9358378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Стрелка вправо 17"/>
          <p:cNvSpPr/>
          <p:nvPr/>
        </p:nvSpPr>
        <p:spPr>
          <a:xfrm>
            <a:off x="595282" y="1928802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6,8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595282" y="2714620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595282" y="3500438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1,8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595282" y="4286256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595282" y="5000636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595282" y="5786454"/>
            <a:ext cx="1500198" cy="6429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14,0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166786" y="285728"/>
            <a:ext cx="7143800" cy="857256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«Реализация полномочий в области социальной политики» в 2019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14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56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214290"/>
            <a:ext cx="7643866" cy="1500198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70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автомобильных дорог общего пользования местного значения вне границ населенных пунктов в границах муниципального образования «Нижнеилимский район» и в границах населенных пунктов, относящихся к межселенной территории муниципального образования «Нижнеилимский район» в 2019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0" y="3571876"/>
          <a:ext cx="7453330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23844" y="1782754"/>
            <a:ext cx="8785225" cy="431800"/>
          </a:xfrm>
          <a:prstGeom prst="roundRect">
            <a:avLst>
              <a:gd name="adj" fmla="val 16667"/>
            </a:avLst>
          </a:prstGeom>
          <a:solidFill>
            <a:srgbClr val="006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Создание условий для пользования жителей Нижнеилимского района транспортными услугами и личным автомобильным транспортом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5810256" y="3643314"/>
          <a:ext cx="4000528" cy="2915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5881694" y="3429000"/>
            <a:ext cx="3857652" cy="53802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Group 94"/>
          <p:cNvGraphicFramePr>
            <a:graphicFrameLocks noGrp="1"/>
          </p:cNvGraphicFramePr>
          <p:nvPr/>
        </p:nvGraphicFramePr>
        <p:xfrm>
          <a:off x="95216" y="2285992"/>
          <a:ext cx="9572692" cy="107157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457904"/>
                <a:gridCol w="1048717"/>
                <a:gridCol w="1048718"/>
                <a:gridCol w="1017221"/>
                <a:gridCol w="1000132"/>
              </a:tblGrid>
              <a:tr h="502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5688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доступности автотранспортных услуг для населения МО «Нижнеилимский район»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2"/>
            <a:ext cx="2016125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1612"/>
            <a:ext cx="2270125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43512"/>
            <a:ext cx="223202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57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214290"/>
            <a:ext cx="7643866" cy="928694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90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Безопасность Нижнеилимского муниципального района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2019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0" y="1000108"/>
          <a:ext cx="990600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524240" y="4714884"/>
            <a:ext cx="571504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Подпрограмма «Повышение эффективности взаимодействия привлекаемых сил и средств подразделений Единой государственной системы предупреждения и ликвидации ЧС и обеспечение пожарной безопасности»</a:t>
            </a:r>
          </a:p>
          <a:p>
            <a:pPr lvl="0" algn="ctr">
              <a:lnSpc>
                <a:spcPct val="90000"/>
              </a:lnSpc>
              <a:spcAft>
                <a:spcPts val="600"/>
              </a:spcAft>
            </a:pPr>
            <a:r>
              <a:rPr lang="ru-RU" sz="2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17,5</a:t>
            </a:r>
          </a:p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1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58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214290"/>
            <a:ext cx="7643866" cy="928694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90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Безопасность Нижнеилимского муниципального района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2019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23844" y="1214422"/>
            <a:ext cx="8785225" cy="1071570"/>
          </a:xfrm>
          <a:prstGeom prst="roundRect">
            <a:avLst>
              <a:gd name="adj" fmla="val 16667"/>
            </a:avLst>
          </a:prstGeom>
          <a:solidFill>
            <a:srgbClr val="006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надежной защиты населения и территории района от чрезвычайных ситуаций природного и техногенного характера, осуществление мероприятий гражданской обороны, обеспечение пожарной безопасности, улучшение состояния общественного порядка, сохранение и восстановление природной среды, обеспечивающей экологическую безопасность населения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66654" y="4013749"/>
          <a:ext cx="9572692" cy="2487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238092" y="3823292"/>
            <a:ext cx="9429816" cy="3200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Group 94"/>
          <p:cNvGraphicFramePr>
            <a:graphicFrameLocks noGrp="1"/>
          </p:cNvGraphicFramePr>
          <p:nvPr/>
        </p:nvGraphicFramePr>
        <p:xfrm>
          <a:off x="166654" y="2448706"/>
          <a:ext cx="9572692" cy="119460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457904"/>
                <a:gridCol w="1048717"/>
                <a:gridCol w="1048718"/>
                <a:gridCol w="1017221"/>
                <a:gridCol w="1000132"/>
              </a:tblGrid>
              <a:tr h="536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6067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профилактических мероприятий по профилактике и предупреждению ЧС, по обеспечению пожарной безопасности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16" y="2000240"/>
            <a:ext cx="185837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59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285728"/>
            <a:ext cx="7643866" cy="1143008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90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Осуществление бюджетных инвестиций в объекты муниципальной собственности учреждениям бюджетной сферы Нижнеилимского муниципального района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2019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0652" y="304785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309530" y="1428736"/>
          <a:ext cx="9382156" cy="292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Group 94"/>
          <p:cNvGraphicFramePr>
            <a:graphicFrameLocks noGrp="1"/>
          </p:cNvGraphicFramePr>
          <p:nvPr/>
        </p:nvGraphicFramePr>
        <p:xfrm>
          <a:off x="166654" y="5286388"/>
          <a:ext cx="9572692" cy="114300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457904"/>
                <a:gridCol w="1048717"/>
                <a:gridCol w="1048718"/>
                <a:gridCol w="1017221"/>
                <a:gridCol w="1000132"/>
              </a:tblGrid>
              <a:tr h="536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6067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Приведение технического состояния объектов образования и культуры в соответствие требованиям санитарных и пожарных норм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64A7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96931" y="4572008"/>
            <a:ext cx="8785225" cy="571504"/>
          </a:xfrm>
          <a:prstGeom prst="roundRect">
            <a:avLst>
              <a:gd name="adj" fmla="val 16667"/>
            </a:avLst>
          </a:prstGeom>
          <a:solidFill>
            <a:srgbClr val="006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бесперебойного функционирования и поддержание в удовлетворительном состоянии объектов культуры и образования Нижнеилимского  муниципального района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Ключевые показатели социально-экономического развития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4310058" y="1500174"/>
            <a:ext cx="536575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u="sng" dirty="0">
                <a:solidFill>
                  <a:srgbClr val="3C40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Нижнеилимский район</a:t>
            </a: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sz="16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в северо-западной части Иркутской области. Площадь района – 18,9 тыс. кв. км, численность населения </a:t>
            </a:r>
            <a:r>
              <a:rPr lang="ru-RU" sz="16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48,2 </a:t>
            </a: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тыс. человек (</a:t>
            </a:r>
            <a:r>
              <a:rPr lang="ru-RU" altLang="ko-KR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по данным статистического бюллетеня Иркутскстата «Численность населения» на </a:t>
            </a:r>
            <a:r>
              <a:rPr lang="ru-RU" altLang="ko-KR" sz="16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01.01.2018 </a:t>
            </a:r>
            <a:r>
              <a:rPr lang="ru-RU" altLang="ko-KR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года)</a:t>
            </a: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. По численности населения район можно отнести к относительно крупным административным районам области. Характерен высокий уровень урбанизации – 83,9 % городского населения района. Нижнеилимский район граничит с Братским, Усть-Илимским, Усть-Кутским, Усть-Удинским районами. Нижнеилимский район приравнен к районам Крайнего Севера. </a:t>
            </a:r>
          </a:p>
          <a:p>
            <a:pPr indent="252000" algn="just" eaLnBrk="0" hangingPunct="0">
              <a:defRPr/>
            </a:pPr>
            <a:r>
              <a:rPr lang="ru-RU" sz="16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территории района с 1 января 2006 года осуществляют деятельность 8 городских и 9 сельских поселений, а также 4 межселенные </a:t>
            </a:r>
            <a:r>
              <a:rPr lang="ru-RU" sz="16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территории.</a:t>
            </a:r>
          </a:p>
          <a:p>
            <a:pPr indent="252000" algn="just" eaLnBrk="0" hangingPunct="0">
              <a:defRPr/>
            </a:pPr>
            <a:r>
              <a:rPr lang="ru-RU" sz="16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доступные и освоенные природные ресурсы района </a:t>
            </a:r>
            <a:r>
              <a:rPr lang="ru-RU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лес и железные руды.</a:t>
            </a:r>
            <a:r>
              <a:rPr lang="ru-RU" sz="1600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26" descr="File:Coat of Arms Nizhneilimsk rayon (Irkutsk oblast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30" y="4572008"/>
            <a:ext cx="1385887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9" descr="File:Flag of Nizhneilimsky rayon (Irkutsk oblast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356" y="4643446"/>
            <a:ext cx="16192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595282" y="4286256"/>
            <a:ext cx="757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герб</a:t>
            </a: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2738422" y="4286256"/>
            <a:ext cx="757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флаг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pic>
        <p:nvPicPr>
          <p:cNvPr id="12" name="Picture 8" descr="500873e09ee52bd16ad4ce12797daa8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654" y="1428736"/>
            <a:ext cx="4071966" cy="287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ma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166654" y="1785926"/>
          <a:ext cx="9572692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60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285728"/>
            <a:ext cx="7643866" cy="1071570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90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Осуществление бюджетных инвестиций в объекты муниципальной собственности учреждениям бюджетной сферы Нижнеилимского муниципального района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2019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10652" y="304785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238092" y="1537276"/>
            <a:ext cx="9429816" cy="3200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61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285728"/>
            <a:ext cx="7643866" cy="1214446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в учреждениях бюджетной сферы, административных зданиях и помещениях и в жилищном фонде на территории Нижнеилимского муниципального района» в 2019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304785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0" y="1500174"/>
          <a:ext cx="9906000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167050" y="5000637"/>
            <a:ext cx="607223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Подпрограмма «Энергосбережение и повышение энергетической эффективности в административных зданиях и помещениях, </a:t>
            </a:r>
          </a:p>
          <a:p>
            <a:pPr lvl="0" algn="ctr">
              <a:lnSpc>
                <a:spcPct val="90000"/>
              </a:lnSpc>
              <a:spcAft>
                <a:spcPts val="6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находящихся в собственности МО «Нижнеилимский район»</a:t>
            </a:r>
          </a:p>
          <a:p>
            <a:pPr lvl="0" algn="ctr">
              <a:lnSpc>
                <a:spcPct val="90000"/>
              </a:lnSpc>
              <a:spcAft>
                <a:spcPts val="600"/>
              </a:spcAft>
            </a:pPr>
            <a:r>
              <a:rPr lang="ru-RU" sz="2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0,1</a:t>
            </a:r>
          </a:p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ÐÐ°ÑÑÐ¸Ð½ÐºÐ¸ Ð¿Ð¾ Ð·Ð°Ð¿ÑÐ¾ÑÑ ÑÐ½ÐµÑÐ³Ð¾ÑÐ±ÐµÑÐµÐ¶ÐµÐ½Ð¸Ðµ ÐºÐ°ÑÑÐ¸Ð½ÐºÐ¸ Ð¸ ÑÐ¾ÑÐ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52" y="2714621"/>
            <a:ext cx="1656000" cy="1104789"/>
          </a:xfrm>
          <a:prstGeom prst="rect">
            <a:avLst/>
          </a:prstGeom>
          <a:noFill/>
        </p:spPr>
      </p:pic>
      <p:pic>
        <p:nvPicPr>
          <p:cNvPr id="2052" name="Picture 4" descr="ÐÐ°ÑÑÐ¸Ð½ÐºÐ¸ Ð¿Ð¾ Ð·Ð°Ð¿ÑÐ¾ÑÑ ÑÐ½ÐµÑÐ³Ð¾ÑÐ±ÐµÑÐµÐ¶ÐµÐ½Ð¸Ðµ ÐºÐ°ÑÑÐ¸Ð½ÐºÐ¸ Ð¸ ÑÐ¾ÑÐ¾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286256"/>
            <a:ext cx="1634693" cy="1143008"/>
          </a:xfrm>
          <a:prstGeom prst="rect">
            <a:avLst/>
          </a:prstGeom>
          <a:noFill/>
        </p:spPr>
      </p:pic>
      <p:sp>
        <p:nvSpPr>
          <p:cNvPr id="1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62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214290"/>
            <a:ext cx="7643866" cy="1285884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70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в учреждениях бюджетной сферы, административных зданиях и помещениях и в жилищном фонде на территории Нижнеилимского муниципального района» в 2019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23844" y="1571612"/>
            <a:ext cx="8785225" cy="571504"/>
          </a:xfrm>
          <a:prstGeom prst="roundRect">
            <a:avLst>
              <a:gd name="adj" fmla="val 16667"/>
            </a:avLst>
          </a:prstGeom>
          <a:solidFill>
            <a:srgbClr val="006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использования энергетических ресурсов в учреждениях бюджетной сферы, административных зданиях и помещениях и в жилищном фонде, находящихся в муниципальной собственности Нижнеилимского муниципального района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66654" y="4085187"/>
          <a:ext cx="9572692" cy="2415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095612" y="3929066"/>
            <a:ext cx="3857652" cy="53802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Group 94"/>
          <p:cNvGraphicFramePr>
            <a:graphicFrameLocks noGrp="1"/>
          </p:cNvGraphicFramePr>
          <p:nvPr/>
        </p:nvGraphicFramePr>
        <p:xfrm>
          <a:off x="166654" y="2214554"/>
          <a:ext cx="9572692" cy="164307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457904"/>
                <a:gridCol w="1048717"/>
                <a:gridCol w="1048718"/>
                <a:gridCol w="1017221"/>
                <a:gridCol w="1000132"/>
              </a:tblGrid>
              <a:tr h="536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2495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оснащенности учреждений приборами учета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64A7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72000" marR="36000" marT="0" marB="0" anchor="ctr" horzOverflow="overflow"/>
                </a:tc>
              </a:tr>
              <a:tr h="4286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оснащенности учреждений светодиодными светильниками к общему количеству источников света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64A7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2000" marR="36000" marT="0" marB="0" anchor="ctr" horzOverflow="overflow"/>
                </a:tc>
              </a:tr>
              <a:tr h="4286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Ежегодная экономия объемов потребления  энергоресурсов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64A7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ÐºÐ°ÑÑÐ¸Ð½ÐºÐ¸ ÐºÐ°Ð¿ ÑÐµÐ¼Ð¾Ð½Ñ Ð¼ÑÐ½Ð¸ÑÐ¸Ð¿Ð°Ð»ÑÐ½Ð¾Ð¹ ÑÐ¾Ð±ÑÑÐ²ÐµÐ½Ð½Ð¾ÑÑÐ¸ Ð² ÐÐ¸Ð¶Ð½ÐµÐ¸Ð»Ð¸Ð¼ÑÐºÐ¾Ð¼ ÑÐ°Ð¹Ð¾Ð½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5992"/>
            <a:ext cx="2309794" cy="1745879"/>
          </a:xfrm>
          <a:prstGeom prst="rect">
            <a:avLst/>
          </a:prstGeom>
          <a:noFill/>
        </p:spPr>
      </p:pic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63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285728"/>
            <a:ext cx="7643866" cy="1357322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70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Капитальный ремонт жилых помещений, находящихся в собственности муниципального образования «Нижнеилимский район» и общедомового имущества в многоквартирных домах, расположенных на территории Нижнеилимского муниципального района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2019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0652" y="304785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309530" y="1571612"/>
          <a:ext cx="9382156" cy="307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Group 94"/>
          <p:cNvGraphicFramePr>
            <a:graphicFrameLocks noGrp="1"/>
          </p:cNvGraphicFramePr>
          <p:nvPr/>
        </p:nvGraphicFramePr>
        <p:xfrm>
          <a:off x="166654" y="4786322"/>
          <a:ext cx="9572692" cy="174515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457904"/>
                <a:gridCol w="1048717"/>
                <a:gridCol w="1048718"/>
                <a:gridCol w="1017221"/>
                <a:gridCol w="1000132"/>
              </a:tblGrid>
              <a:tr h="536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4286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многоквартирных домов, в которых проведены организационные мероприятия для проведения капитального ремонта и в которых проведен капитальный ремонт общедомового имущества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64A7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36000" marT="0" marB="0" anchor="ctr" horzOverflow="overflow"/>
                </a:tc>
              </a:tr>
              <a:tr h="4286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муниципальных жилых помещений, в которых проведен капитальный ремонт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464A7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10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64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304785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23844" y="1785926"/>
            <a:ext cx="8785225" cy="642942"/>
          </a:xfrm>
          <a:prstGeom prst="roundRect">
            <a:avLst>
              <a:gd name="adj" fmla="val 16667"/>
            </a:avLst>
          </a:prstGeom>
          <a:solidFill>
            <a:srgbClr val="006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использования энергетических ресурсов в учреждениях бюджетной сферы, административных зданиях и помещениях и в жилищном фонде, находящихся в муниципальной собственности Нижнеилимского муниципального района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66654" y="2571744"/>
          <a:ext cx="9572692" cy="2415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2952736" y="2500306"/>
            <a:ext cx="3857652" cy="53802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95348" y="285728"/>
            <a:ext cx="7643866" cy="1428760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70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Капитальный ремонт жилых помещений, находящихся в собственности муниципального образования «Нижнеилимский район» и общедомового имущества в многоквартирных домах, расположенных на территории Нижнеилимского муниципального района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2019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1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9530" y="5072074"/>
            <a:ext cx="2032941" cy="1440000"/>
          </a:xfrm>
          <a:prstGeom prst="rect">
            <a:avLst/>
          </a:prstGeom>
          <a:noFill/>
        </p:spPr>
      </p:pic>
      <p:pic>
        <p:nvPicPr>
          <p:cNvPr id="308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67314" y="5072074"/>
            <a:ext cx="2035200" cy="1440000"/>
          </a:xfrm>
          <a:prstGeom prst="rect">
            <a:avLst/>
          </a:prstGeom>
          <a:noFill/>
        </p:spPr>
      </p:pic>
      <p:pic>
        <p:nvPicPr>
          <p:cNvPr id="3082" name="Picture 10" descr="ÐÐ°ÑÑÐ¸Ð½ÐºÐ¸ Ð¿Ð¾ Ð·Ð°Ð¿ÑÐ¾ÑÑ ÐºÐ°ÑÑÐ¸Ð½ÐºÐ¸ ÐºÐ°Ð¿ ÑÐµÐ¼Ð¾Ð½Ñ Ð¼ÑÐ½Ð¸ÑÐ¸Ð¿Ð°Ð»ÑÐ½Ð¾Ð¹ ÑÐ¾Ð±ÑÑÐ²ÐµÐ½Ð½Ð¾ÑÑÐ¸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80667" y="5072074"/>
            <a:ext cx="2044365" cy="1440000"/>
          </a:xfrm>
          <a:prstGeom prst="rect">
            <a:avLst/>
          </a:prstGeom>
          <a:noFill/>
        </p:spPr>
      </p:pic>
      <p:pic>
        <p:nvPicPr>
          <p:cNvPr id="3084" name="Picture 12" descr="ÐÐ°ÑÑÐ¸Ð½ÐºÐ¸ Ð¿Ð¾ Ð·Ð°Ð¿ÑÐ¾ÑÑ ÐºÐ°ÑÑÐ¸Ð½ÐºÐ¸ ÐºÐ°Ð¿ ÑÐµÐ¼Ð¾Ð½Ñ Ð¼ÑÐ½Ð¸ÑÐ¸Ð¿Ð°Ð»ÑÐ½Ð¾Ð¹ ÑÐ¾Ð±ÑÑÐ²ÐµÐ½Ð½Ð¾ÑÑÐ¸ Ð² ÐÐ¸Ð¶Ð½ÐµÐ¸Ð»Ð¸Ð¼ÑÐºÐ¾Ð¼ ÑÐ°Ð¹Ð¾Ð½Ðµ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38422" y="5072074"/>
            <a:ext cx="2071702" cy="1440000"/>
          </a:xfrm>
          <a:prstGeom prst="rect">
            <a:avLst/>
          </a:prstGeom>
          <a:noFill/>
        </p:spPr>
      </p:pic>
      <p:sp>
        <p:nvSpPr>
          <p:cNvPr id="14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65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357166"/>
            <a:ext cx="7643866" cy="857256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«Совершенствование механизмов управления муниципального образования «Нижнеилимский район» в 2019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376223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309530" y="1285860"/>
          <a:ext cx="9144064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66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23844" y="1214422"/>
            <a:ext cx="8785225" cy="571504"/>
          </a:xfrm>
          <a:prstGeom prst="roundRect">
            <a:avLst>
              <a:gd name="adj" fmla="val 16667"/>
            </a:avLst>
          </a:prstGeom>
          <a:solidFill>
            <a:srgbClr val="00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совершенствование муниципального управления в администрации Нижнеилимского муниципального района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66654" y="3429000"/>
          <a:ext cx="9572692" cy="2701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024174" y="3176732"/>
            <a:ext cx="3857652" cy="53802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95348" y="214290"/>
            <a:ext cx="7643866" cy="928694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90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механизмов управления муниципального образования «Нижнеилимский район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2019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14" name="Group 94"/>
          <p:cNvGraphicFramePr>
            <a:graphicFrameLocks noGrp="1"/>
          </p:cNvGraphicFramePr>
          <p:nvPr/>
        </p:nvGraphicFramePr>
        <p:xfrm>
          <a:off x="166654" y="1857364"/>
          <a:ext cx="9572692" cy="119460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457904"/>
                <a:gridCol w="1048717"/>
                <a:gridCol w="1048718"/>
                <a:gridCol w="1017221"/>
                <a:gridCol w="1000132"/>
              </a:tblGrid>
              <a:tr h="536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4286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удовлетворенности населения района деятельностью органов местного самоуправления Нижнеилимского района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12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67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285728"/>
            <a:ext cx="7643866" cy="785818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муниципальной собственностью»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309530" y="1142984"/>
          <a:ext cx="9144064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68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161909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23844" y="1142984"/>
            <a:ext cx="8785225" cy="500066"/>
          </a:xfrm>
          <a:prstGeom prst="roundRect">
            <a:avLst>
              <a:gd name="adj" fmla="val 16667"/>
            </a:avLst>
          </a:prstGeom>
          <a:solidFill>
            <a:srgbClr val="00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муниципальной собственностью муниципального образования «Нижнеилимский район»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66654" y="3799435"/>
          <a:ext cx="9572692" cy="2701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024174" y="3605360"/>
            <a:ext cx="3857652" cy="53802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95348" y="214290"/>
            <a:ext cx="7643866" cy="857256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муниципальной собственностью»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году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Group 94"/>
          <p:cNvGraphicFramePr>
            <a:graphicFrameLocks noGrp="1"/>
          </p:cNvGraphicFramePr>
          <p:nvPr/>
        </p:nvGraphicFramePr>
        <p:xfrm>
          <a:off x="166654" y="1714488"/>
          <a:ext cx="9572692" cy="177982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457904"/>
                <a:gridCol w="1048717"/>
                <a:gridCol w="1048718"/>
                <a:gridCol w="1017221"/>
                <a:gridCol w="1000132"/>
              </a:tblGrid>
              <a:tr h="536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4286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объектов муниципального имущества (без учета инженерных сооружений), на которые зарегистрировано право собственности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</a:tr>
              <a:tr h="4286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земельных участков, расположенных под объектами муниципального имущества, на которые зарегистрировано право собственности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12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69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285728"/>
            <a:ext cx="7643866" cy="785818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финансами»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309530" y="1142984"/>
          <a:ext cx="9144064" cy="271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166654" y="4214818"/>
          <a:ext cx="9572692" cy="2344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3309926" y="3929066"/>
            <a:ext cx="3857652" cy="53802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Ключевые показатели социально-экономического развития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179513" y="2074863"/>
            <a:ext cx="27527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000" b="1" u="sng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добычи металлических руд: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sz="20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ПАО «Коршуновский ГОК»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256236" y="2020888"/>
            <a:ext cx="30543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000" b="1" u="sng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лесозаготовки и деревообработки: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sz="2000" b="1" dirty="0" smtClean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64 хозяйствующих субъекта</a:t>
            </a:r>
            <a:endParaRPr lang="ru-RU" sz="2000" b="1" dirty="0">
              <a:solidFill>
                <a:srgbClr val="3C40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6" descr="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3719513"/>
            <a:ext cx="2732088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9525" y="5002213"/>
            <a:ext cx="1423988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1660" y="3743325"/>
            <a:ext cx="268605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32598" y="5156200"/>
            <a:ext cx="1535112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204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2018-2020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523844" y="1428736"/>
            <a:ext cx="8485216" cy="647700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/>
            <a:r>
              <a:rPr lang="ru-RU" sz="20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Экономику района определяют предприятия, </a:t>
            </a:r>
          </a:p>
          <a:p>
            <a:pPr algn="ctr"/>
            <a:r>
              <a:rPr lang="ru-RU" sz="2000" b="1" dirty="0">
                <a:solidFill>
                  <a:srgbClr val="3C4062"/>
                </a:solidFill>
                <a:latin typeface="Times New Roman" pitchFamily="18" charset="0"/>
                <a:cs typeface="Times New Roman" pitchFamily="18" charset="0"/>
              </a:rPr>
              <a:t>работающие в сфере:</a:t>
            </a:r>
          </a:p>
        </p:txBody>
      </p:sp>
      <p:pic>
        <p:nvPicPr>
          <p:cNvPr id="21" name="Picture 4" descr="m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70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23844" y="1214422"/>
            <a:ext cx="8785225" cy="571504"/>
          </a:xfrm>
          <a:prstGeom prst="roundRect">
            <a:avLst>
              <a:gd name="adj" fmla="val 16667"/>
            </a:avLst>
          </a:prstGeom>
          <a:solidFill>
            <a:srgbClr val="00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5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5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качества управления муниципальными финансами, содействие решению вопросов местного значения в поселениях района</a:t>
            </a:r>
            <a:endParaRPr lang="ru-RU" sz="15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95348" y="214290"/>
            <a:ext cx="7643866" cy="928694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финансами»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году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Group 94"/>
          <p:cNvGraphicFramePr>
            <a:graphicFrameLocks noGrp="1"/>
          </p:cNvGraphicFramePr>
          <p:nvPr/>
        </p:nvGraphicFramePr>
        <p:xfrm>
          <a:off x="166654" y="2117901"/>
          <a:ext cx="9572692" cy="216835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000660"/>
                <a:gridCol w="1505961"/>
                <a:gridCol w="1048718"/>
                <a:gridCol w="1017221"/>
                <a:gridCol w="1000132"/>
              </a:tblGrid>
              <a:tr h="415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332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 управления бюджетным процессом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</a:p>
                  </a:txBody>
                  <a:tcPr marL="72000" marR="36000" marT="0" marB="0" anchor="ctr" horzOverflow="overflow"/>
                </a:tc>
              </a:tr>
              <a:tr h="6087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расходов бюджета района, формируемых в рамках муниципальных программ, в объеме расходов бюджета района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L="72000" marR="36000" marT="0" marB="0" anchor="ctr" horzOverflow="overflow"/>
                </a:tc>
              </a:tr>
              <a:tr h="7395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Соблюдение законодательства по объему предоставления межбюджетных трансфертов из бюджета района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от налоговых доходов без «акцизов на нефтепродукты»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pic>
        <p:nvPicPr>
          <p:cNvPr id="10" name="Picture 24" descr="Картинки по запросу картинки безвозмездные поступлен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16" y="4643446"/>
            <a:ext cx="273038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9860" y="4643446"/>
            <a:ext cx="2320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ÐÐ°ÑÑÐ¸Ð½ÐºÐ¸ Ð¿Ð¾ Ð·Ð°Ð¿ÑÐ¾ÑÑ ÐºÐ°ÑÑÐ¸Ð½ÐºÐ¸ ÑÐ¿ÑÐ°Ð²Ð»ÐµÐ½Ð¸Ðµ ÑÐ¸Ð½Ð°Ð½ÑÐ°Ð¼Ð¸ ÑÐµÐ»Ð¾Ð²ÐµÑÐºÐ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7314" y="4572008"/>
            <a:ext cx="2203067" cy="1800000"/>
          </a:xfrm>
          <a:prstGeom prst="rect">
            <a:avLst/>
          </a:prstGeom>
          <a:noFill/>
        </p:spPr>
      </p:pic>
      <p:pic>
        <p:nvPicPr>
          <p:cNvPr id="573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81892" y="4643446"/>
            <a:ext cx="2403091" cy="1800000"/>
          </a:xfrm>
          <a:prstGeom prst="rect">
            <a:avLst/>
          </a:prstGeom>
          <a:noFill/>
        </p:spPr>
      </p:pic>
      <p:sp>
        <p:nvSpPr>
          <p:cNvPr id="12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71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5348" y="214290"/>
            <a:ext cx="7643866" cy="714380"/>
          </a:xfrm>
          <a:prstGeom prst="rect">
            <a:avLst/>
          </a:prstGeom>
          <a:noFill/>
          <a:ln w="9525">
            <a:solidFill>
              <a:srgbClr val="54598A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«Экономическое развитие» в 2019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52" y="233347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1452538" y="1357298"/>
          <a:ext cx="6929486" cy="307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166654" y="4714884"/>
          <a:ext cx="3643338" cy="1844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238092" y="4462616"/>
            <a:ext cx="3500462" cy="53802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бюджетных расходов (млн. рублей)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095348" y="1000108"/>
            <a:ext cx="7643866" cy="285752"/>
          </a:xfrm>
          <a:prstGeom prst="roundRect">
            <a:avLst>
              <a:gd name="adj" fmla="val 16667"/>
            </a:avLst>
          </a:prstGeom>
          <a:solidFill>
            <a:srgbClr val="00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5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5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устойчивого экономического роста</a:t>
            </a:r>
            <a:endParaRPr lang="ru-RU" sz="15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Group 94"/>
          <p:cNvGraphicFramePr>
            <a:graphicFrameLocks noGrp="1"/>
          </p:cNvGraphicFramePr>
          <p:nvPr/>
        </p:nvGraphicFramePr>
        <p:xfrm>
          <a:off x="3881429" y="4578252"/>
          <a:ext cx="5929355" cy="195553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500330"/>
                <a:gridCol w="1000132"/>
                <a:gridCol w="785818"/>
                <a:gridCol w="846026"/>
                <a:gridCol w="797049"/>
              </a:tblGrid>
              <a:tr h="5010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36000" marT="0" marB="0" anchor="ctr" horzOverflow="overflow"/>
                </a:tc>
              </a:tr>
              <a:tr h="6357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семинаров и курсов для СМиСП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36000" marT="0" marB="0" anchor="ctr" horzOverflow="overflow"/>
                </a:tc>
              </a:tr>
              <a:tr h="4286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смотров-конкурсов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36000" marT="0" marB="0" anchor="ctr" horzOverflow="overflow"/>
                </a:tc>
              </a:tr>
              <a:tr h="37450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ярмарок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72000" marR="36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72000" marR="36000" marT="0" marB="0" anchor="ctr" horzOverflow="overflow"/>
                </a:tc>
              </a:tr>
            </a:tbl>
          </a:graphicData>
        </a:graphic>
      </p:graphicFrame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1285860"/>
            <a:ext cx="6953264" cy="4214842"/>
          </a:xfrm>
        </p:spPr>
        <p:txBody>
          <a:bodyPr/>
          <a:lstStyle/>
          <a:p>
            <a:pPr algn="ctr"/>
            <a:r>
              <a:rPr lang="ru-RU" altLang="ru-RU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БЮДЖЕТА РАЙОНА И МУНИЦИПАЛЬНЫЙ ДОЛГ</a:t>
            </a:r>
            <a:endParaRPr lang="ru-RU" sz="46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0" y="5857892"/>
            <a:ext cx="7953396" cy="1000108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/>
          <a:p>
            <a:pPr marL="0" indent="0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«Не право рождает долг, но долг — право»</a:t>
            </a:r>
          </a:p>
          <a:p>
            <a:pPr marL="0" indent="0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Франсуа Рене де Шатобриан – французский писатель,</a:t>
            </a:r>
          </a:p>
          <a:p>
            <a:pPr marL="0" indent="0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политик и дипломат</a:t>
            </a:r>
            <a:endParaRPr sz="2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702" y="357166"/>
            <a:ext cx="2714644" cy="26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809596" y="357166"/>
            <a:ext cx="82056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Источники внутреннего финансирования дефицита бюджета района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73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05322" y="6613525"/>
            <a:ext cx="860067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20" name="Text Box 744"/>
          <p:cNvSpPr txBox="1">
            <a:spLocks noChangeArrowheads="1"/>
          </p:cNvSpPr>
          <p:nvPr/>
        </p:nvSpPr>
        <p:spPr bwMode="auto">
          <a:xfrm>
            <a:off x="1204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ru-RU"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2018-2020</a:t>
            </a:r>
          </a:p>
        </p:txBody>
      </p:sp>
      <p:pic>
        <p:nvPicPr>
          <p:cNvPr id="10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4"/>
          <p:cNvSpPr/>
          <p:nvPr/>
        </p:nvSpPr>
        <p:spPr>
          <a:xfrm>
            <a:off x="4463301" y="2534420"/>
            <a:ext cx="1627187" cy="9159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1450" tIns="171450" rIns="171450" bIns="171450" spcCol="1270" anchor="ctr"/>
          <a:lstStyle/>
          <a:p>
            <a:pPr algn="ctr" defTabSz="20002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ru-RU" sz="45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. 2"/>
          <p:cNvSpPr>
            <a:spLocks noChangeArrowheads="1"/>
          </p:cNvSpPr>
          <p:nvPr/>
        </p:nvSpPr>
        <p:spPr bwMode="auto">
          <a:xfrm>
            <a:off x="1236695" y="0"/>
            <a:ext cx="79216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2400" b="1">
              <a:solidFill>
                <a:srgbClr val="FFFFFF"/>
              </a:solidFill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2324133" y="188913"/>
            <a:ext cx="727233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>
              <a:lnSpc>
                <a:spcPct val="80000"/>
              </a:lnSpc>
            </a:pPr>
            <a:endParaRPr lang="ru-RU" sz="2500" b="1" dirty="0">
              <a:solidFill>
                <a:srgbClr val="3C4062"/>
              </a:solidFill>
            </a:endParaRPr>
          </a:p>
        </p:txBody>
      </p:sp>
      <p:graphicFrame>
        <p:nvGraphicFramePr>
          <p:cNvPr id="42" name="Group 475"/>
          <p:cNvGraphicFramePr>
            <a:graphicFrameLocks noGrp="1"/>
          </p:cNvGraphicFramePr>
          <p:nvPr/>
        </p:nvGraphicFramePr>
        <p:xfrm>
          <a:off x="166654" y="1428736"/>
          <a:ext cx="9572692" cy="2086356"/>
        </p:xfrm>
        <a:graphic>
          <a:graphicData uri="http://schemas.openxmlformats.org/drawingml/2006/table">
            <a:tbl>
              <a:tblPr/>
              <a:tblGrid>
                <a:gridCol w="6357982"/>
                <a:gridCol w="1071570"/>
                <a:gridCol w="1071570"/>
                <a:gridCol w="107157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ФИНАНСИРОВАНИЯ ДЕФИЦИТА БЮДЖЕТА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20,7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привлечение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20,7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44,2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40,8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погашение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-6,9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-21,6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Изменение остатков средств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увеличение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1 730,1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 </a:t>
                      </a: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706,9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 </a:t>
                      </a: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694,1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уменьшение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730,1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706,9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694,1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C406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8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" name="AutoShape 3"/>
          <p:cNvSpPr>
            <a:spLocks noChangeArrowheads="1"/>
          </p:cNvSpPr>
          <p:nvPr/>
        </p:nvSpPr>
        <p:spPr bwMode="auto">
          <a:xfrm>
            <a:off x="776320" y="3783018"/>
            <a:ext cx="8569325" cy="431800"/>
          </a:xfrm>
          <a:prstGeom prst="roundRect">
            <a:avLst>
              <a:gd name="adj" fmla="val 16667"/>
            </a:avLst>
          </a:prstGeom>
          <a:solidFill>
            <a:srgbClr val="CDCDDD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 eaLnBrk="0" hangingPunct="0">
              <a:lnSpc>
                <a:spcPct val="80000"/>
              </a:lnSpc>
            </a:pPr>
            <a:r>
              <a:rPr lang="ru-RU" sz="1600" b="1" dirty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Соблюдение требований Бюджетного кодекса РФ (БК РФ) к дефициту, муниципальному долгу и расходам на его </a:t>
            </a:r>
            <a:r>
              <a:rPr lang="ru-RU" sz="1600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обслуживание муниципального долга </a:t>
            </a:r>
            <a:r>
              <a:rPr lang="ru-RU" sz="1600" b="1" dirty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graphicFrame>
        <p:nvGraphicFramePr>
          <p:cNvPr id="44" name="Group 474"/>
          <p:cNvGraphicFramePr>
            <a:graphicFrameLocks noGrp="1"/>
          </p:cNvGraphicFramePr>
          <p:nvPr/>
        </p:nvGraphicFramePr>
        <p:xfrm>
          <a:off x="23778" y="4357694"/>
          <a:ext cx="9787005" cy="1872248"/>
        </p:xfrm>
        <a:graphic>
          <a:graphicData uri="http://schemas.openxmlformats.org/drawingml/2006/table">
            <a:tbl>
              <a:tblPr/>
              <a:tblGrid>
                <a:gridCol w="2000264"/>
                <a:gridCol w="1213380"/>
                <a:gridCol w="2158172"/>
                <a:gridCol w="1129042"/>
                <a:gridCol w="2134735"/>
                <a:gridCol w="1151412"/>
              </a:tblGrid>
              <a:tr h="2857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</a:p>
                  </a:txBody>
                  <a:tcPr marL="72000" marR="36000" marT="0" marB="0" anchor="ctr" horzOverflow="overflow">
                    <a:lnL cap="flat">
                      <a:noFill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Верхний предел муниципального долга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на обслуживание муниципального долга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ограничение согласно 92.1 БК РФ</a:t>
                      </a:r>
                    </a:p>
                  </a:txBody>
                  <a:tcPr marL="72000" marR="36000" marT="0" marB="0" anchor="ctr" horzOverflow="overflow">
                    <a:lnL cap="flat">
                      <a:noFill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РД о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бюджете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ограничение согласно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107 БК РФ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РД о бюджете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ограничение согласно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111 БК РФ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РД о бюджете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166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4A7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4A7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&gt;10%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4A7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доходов без учета безвозмездных поступлений</a:t>
                      </a:r>
                    </a:p>
                  </a:txBody>
                  <a:tcPr marL="72000" marR="36000" marT="0" marB="0" anchor="ctr" horzOverflow="overflow">
                    <a:lnL cap="flat">
                      <a:noFill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4,0%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20,7 / 512,0 * 100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4A7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4A7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&gt;100%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4A7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доходов без учета безвозмездных поступлений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4,0%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20,7 / 512,0 * 100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4A7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4A7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15% расходов за исключением расходов за счет субвенций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0,04%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 0,3 / 711,8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406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100</a:t>
                      </a:r>
                    </a:p>
                  </a:txBody>
                  <a:tcPr marL="72000" marR="36000" marT="0" marB="0" anchor="ctr" horzOverflow="overflow">
                    <a:lnL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74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>
          <a:xfrm>
            <a:off x="166654" y="1196975"/>
            <a:ext cx="9644130" cy="5184775"/>
          </a:xfrm>
          <a:prstGeom prst="rect">
            <a:avLst/>
          </a:prstGeom>
          <a:noFill/>
        </p:spPr>
        <p:txBody>
          <a:bodyPr/>
          <a:lstStyle/>
          <a:p>
            <a:pPr indent="447675" algn="just" eaLnBrk="0" hangingPunct="0">
              <a:lnSpc>
                <a:spcPct val="80000"/>
              </a:lnSpc>
              <a:spcBef>
                <a:spcPts val="300"/>
              </a:spcBef>
            </a:pP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en-US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форма образования</a:t>
            </a:r>
            <a:r>
              <a:rPr lang="en-US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расходования денежных средств</a:t>
            </a:r>
            <a:r>
              <a:rPr lang="en-US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предназначенных для финансового обеспечения задач и функций государства и местного самоуправления</a:t>
            </a:r>
            <a:r>
              <a:rPr lang="en-US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Представляет собой главный финансовый документ страны (региона, муниципального образования), утверждаемый органом законодательной власти соответствующего уровня управления </a:t>
            </a:r>
            <a:r>
              <a:rPr lang="en-US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solidFill>
                <a:srgbClr val="464A7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ts val="300"/>
              </a:spcBef>
            </a:pP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       Консолидированный бюджет – 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</a:p>
          <a:p>
            <a:pPr algn="just" eaLnBrk="0" hangingPunct="0">
              <a:lnSpc>
                <a:spcPct val="80000"/>
              </a:lnSpc>
              <a:spcBef>
                <a:spcPts val="300"/>
              </a:spcBef>
            </a:pP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       Доходы</a:t>
            </a:r>
            <a:r>
              <a:rPr lang="en-US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средства.</a:t>
            </a:r>
          </a:p>
          <a:p>
            <a:pPr algn="just" eaLnBrk="0" hangingPunct="0">
              <a:lnSpc>
                <a:spcPct val="80000"/>
              </a:lnSpc>
              <a:spcBef>
                <a:spcPts val="300"/>
              </a:spcBef>
            </a:pP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       Расходы –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выплачиваемые из бюджета денежные средства.</a:t>
            </a:r>
          </a:p>
          <a:p>
            <a:pPr algn="just" eaLnBrk="0" hangingPunct="0">
              <a:lnSpc>
                <a:spcPct val="80000"/>
              </a:lnSpc>
              <a:spcBef>
                <a:spcPts val="300"/>
              </a:spcBef>
            </a:pP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       Дефицит –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превышение расходов бюджета над его доходами.</a:t>
            </a:r>
          </a:p>
          <a:p>
            <a:pPr algn="just" eaLnBrk="0" hangingPunct="0">
              <a:lnSpc>
                <a:spcPct val="80000"/>
              </a:lnSpc>
              <a:spcBef>
                <a:spcPts val="300"/>
              </a:spcBef>
            </a:pP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       Профицит –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превышение доходов бюджета над его расходами.</a:t>
            </a:r>
            <a:endParaRPr lang="en-US" dirty="0" smtClean="0">
              <a:solidFill>
                <a:srgbClr val="464A7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ts val="300"/>
              </a:spcBef>
            </a:pP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       Межбюджетные трансферты (МБТ), безвозмездные поступления (БП) 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– средства, предоставляемые одним бюджетом бюджетной системы Российской Федерации другому бюджету Российской Федерации.</a:t>
            </a:r>
          </a:p>
          <a:p>
            <a:pPr algn="just" eaLnBrk="0" hangingPunct="0">
              <a:lnSpc>
                <a:spcPct val="80000"/>
              </a:lnSpc>
              <a:spcBef>
                <a:spcPts val="300"/>
              </a:spcBef>
            </a:pP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       Дотации 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– предоставляются на безвозмездной и безвозвратной основе без установления направлений и (или) условий использования. Данный вид МБТ часто характеризуется как финансовая помощь.</a:t>
            </a:r>
            <a:b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Субсидии 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–  как вид МБТ предоставляются бюджетом одного уровня на софинансирование расходных  обязательств  бюджетов других уровней. Имеют целевой характер и условия предоставления.</a:t>
            </a:r>
          </a:p>
          <a:p>
            <a:pPr algn="just" eaLnBrk="0" hangingPunct="0">
              <a:lnSpc>
                <a:spcPct val="80000"/>
              </a:lnSpc>
              <a:spcBef>
                <a:spcPts val="300"/>
              </a:spcBef>
            </a:pP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       Субвенции 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– предоставляются в целях финансирования переданных полномочий (в случаях, когда расходное обязательство бюджета одного уровня финансирует бюджет другого уровня). </a:t>
            </a:r>
          </a:p>
          <a:p>
            <a:pPr algn="just" eaLnBrk="0" hangingPunct="0">
              <a:lnSpc>
                <a:spcPct val="80000"/>
              </a:lnSpc>
              <a:spcBef>
                <a:spcPts val="300"/>
              </a:spcBef>
            </a:pP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       Иные МБТ 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– средства, имеющие целевой характер, но в отличие от субсидий не требующие софинансирования.</a:t>
            </a:r>
          </a:p>
          <a:p>
            <a:pPr algn="just" eaLnBrk="0" hangingPunct="0">
              <a:lnSpc>
                <a:spcPct val="80000"/>
              </a:lnSpc>
              <a:spcBef>
                <a:spcPts val="300"/>
              </a:spcBef>
            </a:pP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Программный бюджет – </a:t>
            </a: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бюджет, сформированный на основе государственных (муниципальных)</a:t>
            </a:r>
            <a:b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464A72"/>
                </a:solidFill>
                <a:latin typeface="Times New Roman" pitchFamily="18" charset="0"/>
                <a:cs typeface="Times New Roman" pitchFamily="18" charset="0"/>
              </a:rPr>
              <a:t>программ. Программный бюджет обеспечивает прямую взаимосвязь между распределением бюджетных ресурсов и результатами их использования в соответствии с установленными приоритетами бюджетной политики.</a:t>
            </a:r>
            <a:endParaRPr lang="ru-RU" dirty="0">
              <a:solidFill>
                <a:srgbClr val="464A7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67776" y="142852"/>
            <a:ext cx="1143008" cy="1119460"/>
          </a:xfrm>
          <a:prstGeom prst="rect">
            <a:avLst/>
          </a:prstGeom>
          <a:noFill/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sp>
        <p:nvSpPr>
          <p:cNvPr id="6" name="Google Shape;110;p14"/>
          <p:cNvSpPr txBox="1">
            <a:spLocks/>
          </p:cNvSpPr>
          <p:nvPr/>
        </p:nvSpPr>
        <p:spPr>
          <a:xfrm>
            <a:off x="809596" y="357166"/>
            <a:ext cx="8205600" cy="998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3C4062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ГЛОССАРИЙ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3C4062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024438" y="3000372"/>
            <a:ext cx="4643437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ctr" eaLnBrk="0" hangingPunct="0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</a:t>
            </a:r>
          </a:p>
          <a:p>
            <a:pPr algn="ctr" eaLnBrk="0" hangingPunct="0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администрации Нижнеилимского муниципального района</a:t>
            </a:r>
          </a:p>
          <a:p>
            <a:pPr algn="ctr" eaLnBrk="0" hangingPunct="0"/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665653 Иркутская область Нижнеилимский район г. Железногорск-Илимский кв. 8, д. 20</a:t>
            </a:r>
          </a:p>
          <a:p>
            <a:pPr algn="ctr" eaLnBrk="0" hangingPunct="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Тел., факс: 8 (39566) 3-06-16</a:t>
            </a:r>
          </a:p>
          <a:p>
            <a:pPr algn="ctr" eaLnBrk="0" hangingPunct="0"/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Официальный сайт: http://nilim.irkobl.ru</a:t>
            </a:r>
          </a:p>
          <a:p>
            <a:pPr algn="ctr" eaLnBrk="0" hangingPunct="0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Электронный адрес: 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fin27@gfu.ru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06" y="1428736"/>
            <a:ext cx="4516438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7446" y="214290"/>
            <a:ext cx="2714644" cy="26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44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Ключевые показатели социально-экономического развития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endParaRPr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ижний колонтитул 2"/>
          <p:cNvSpPr txBox="1">
            <a:spLocks noGrp="1"/>
          </p:cNvSpPr>
          <p:nvPr/>
        </p:nvSpPr>
        <p:spPr bwMode="auto">
          <a:xfrm>
            <a:off x="2973388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Object 6"/>
          <p:cNvGraphicFramePr>
            <a:graphicFrameLocks noChangeAspect="1"/>
          </p:cNvGraphicFramePr>
          <p:nvPr/>
        </p:nvGraphicFramePr>
        <p:xfrm>
          <a:off x="0" y="1571612"/>
          <a:ext cx="3309926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Object 12"/>
          <p:cNvGraphicFramePr>
            <a:graphicFrameLocks noChangeAspect="1"/>
          </p:cNvGraphicFramePr>
          <p:nvPr/>
        </p:nvGraphicFramePr>
        <p:xfrm>
          <a:off x="2809860" y="3214686"/>
          <a:ext cx="4168775" cy="180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Object 4"/>
          <p:cNvGraphicFramePr>
            <a:graphicFrameLocks noChangeAspect="1"/>
          </p:cNvGraphicFramePr>
          <p:nvPr/>
        </p:nvGraphicFramePr>
        <p:xfrm>
          <a:off x="-323850" y="4005263"/>
          <a:ext cx="4133842" cy="264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Object 8"/>
          <p:cNvGraphicFramePr>
            <a:graphicFrameLocks noChangeAspect="1"/>
          </p:cNvGraphicFramePr>
          <p:nvPr/>
        </p:nvGraphicFramePr>
        <p:xfrm>
          <a:off x="6524636" y="1285860"/>
          <a:ext cx="3514725" cy="289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9" name="Object 18"/>
          <p:cNvGraphicFramePr>
            <a:graphicFrameLocks noChangeAspect="1"/>
          </p:cNvGraphicFramePr>
          <p:nvPr/>
        </p:nvGraphicFramePr>
        <p:xfrm>
          <a:off x="3095612" y="4929198"/>
          <a:ext cx="3898900" cy="1928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0" name="Object 15"/>
          <p:cNvGraphicFramePr>
            <a:graphicFrameLocks noChangeAspect="1"/>
          </p:cNvGraphicFramePr>
          <p:nvPr/>
        </p:nvGraphicFramePr>
        <p:xfrm>
          <a:off x="6596074" y="3786190"/>
          <a:ext cx="4286280" cy="285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Text Box 744"/>
          <p:cNvSpPr txBox="1">
            <a:spLocks noChangeArrowheads="1"/>
          </p:cNvSpPr>
          <p:nvPr/>
        </p:nvSpPr>
        <p:spPr bwMode="auto">
          <a:xfrm>
            <a:off x="1204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2018-2020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966913" y="6613525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НИЖНЕИЛИМСКОГО МУНИЦИПАЛЬНОГО РАЙОНА</a:t>
            </a:r>
          </a:p>
        </p:txBody>
      </p:sp>
      <p:graphicFrame>
        <p:nvGraphicFramePr>
          <p:cNvPr id="31" name="Object 19"/>
          <p:cNvGraphicFramePr>
            <a:graphicFrameLocks noChangeAspect="1"/>
          </p:cNvGraphicFramePr>
          <p:nvPr/>
        </p:nvGraphicFramePr>
        <p:xfrm>
          <a:off x="2952736" y="1357298"/>
          <a:ext cx="4032250" cy="1989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6" name="Picture 4" descr="map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904288" y="357166"/>
            <a:ext cx="10017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44"/>
          <p:cNvSpPr txBox="1">
            <a:spLocks noChangeArrowheads="1"/>
          </p:cNvSpPr>
          <p:nvPr/>
        </p:nvSpPr>
        <p:spPr bwMode="auto">
          <a:xfrm>
            <a:off x="1966913" y="0"/>
            <a:ext cx="7939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ctr">
              <a:spcBef>
                <a:spcPct val="50000"/>
              </a:spcBef>
            </a:pPr>
            <a:r>
              <a:rPr lang="ru-RU" sz="1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МО «НИЖНЕИЛИМСКИЙ РАЙОН» </a:t>
            </a:r>
            <a:r>
              <a:rPr lang="ru-RU" sz="1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2019-2021</a:t>
            </a:r>
            <a:endParaRPr lang="ru-RU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1643050"/>
            <a:ext cx="6167446" cy="2244665"/>
          </a:xfrm>
        </p:spPr>
        <p:txBody>
          <a:bodyPr/>
          <a:lstStyle/>
          <a:p>
            <a:pPr algn="ctr"/>
            <a:r>
              <a:rPr lang="ru-RU" altLang="ru-RU" sz="4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ПАРАМЕТРЫ БЮДЖЕТА</a:t>
            </a:r>
            <a:endParaRPr lang="ru-RU" sz="46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-119098" y="5857892"/>
            <a:ext cx="8286808" cy="1000108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/>
          <a:p>
            <a:pPr marL="0" indent="0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«Главный фактор, определяющий размер и пропорции бюджета текущего года, – это размер и пропорции бюджета предыдущего года»                                                      			Аарон Уилдавски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американский экономист</a:t>
            </a:r>
          </a:p>
        </p:txBody>
      </p:sp>
      <p:pic>
        <p:nvPicPr>
          <p:cNvPr id="6" name="Picture 4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702" y="357166"/>
            <a:ext cx="2714644" cy="26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5777</TotalTime>
  <Words>7674</Words>
  <PresentationFormat>Лист A4 (210x297 мм)</PresentationFormat>
  <Paragraphs>2121</Paragraphs>
  <Slides>75</Slides>
  <Notes>75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William template</vt:lpstr>
      <vt:lpstr>БЮДЖЕТ МУНИЦИПАЛЬНОГО ОБРАЗОВАНИЯ «НИЖНЕИЛИМСКИЙ РАЙОН» НА 2019-2021 ГОДЫ</vt:lpstr>
      <vt:lpstr>Слайд 2</vt:lpstr>
      <vt:lpstr>Слайд 3</vt:lpstr>
      <vt:lpstr>Слайд 4</vt:lpstr>
      <vt:lpstr>СОЦИАЛЬНО-ЭКОНОМИЧЕСКОЕ РАЗВИТИЕ </vt:lpstr>
      <vt:lpstr>Ключевые показатели социально-экономического развития района</vt:lpstr>
      <vt:lpstr>Ключевые показатели социально-экономического развития района</vt:lpstr>
      <vt:lpstr>Ключевые показатели социально-экономического развития района</vt:lpstr>
      <vt:lpstr>ОСНОВНЫЕ ПАРАМЕТРЫ БЮДЖЕТА</vt:lpstr>
      <vt:lpstr>Бюджетная система  и бюджетный процесс</vt:lpstr>
      <vt:lpstr>Бюджетная система  и бюджетный процесс</vt:lpstr>
      <vt:lpstr>Бюджетная система  и бюджетный процесс</vt:lpstr>
      <vt:lpstr>Бюджетная система  и бюджетный процесс</vt:lpstr>
      <vt:lpstr>Бюджетная система  и бюджетный процесс</vt:lpstr>
      <vt:lpstr>Бюджетная система  и бюджетный процесс</vt:lpstr>
      <vt:lpstr>Основные направления  бюджетной и налоговой политики</vt:lpstr>
      <vt:lpstr>Основные направления  бюджетной и налоговой политики</vt:lpstr>
      <vt:lpstr>Консолидированный бюджет</vt:lpstr>
      <vt:lpstr>Консолидированный бюджет</vt:lpstr>
      <vt:lpstr>Консолидированный бюджет</vt:lpstr>
      <vt:lpstr>Основные параметры бюджета района</vt:lpstr>
      <vt:lpstr>Доходы бюджета района</vt:lpstr>
      <vt:lpstr>Доходы бюджета района</vt:lpstr>
      <vt:lpstr>Доходы бюджета района</vt:lpstr>
      <vt:lpstr>Доходы бюджета района</vt:lpstr>
      <vt:lpstr>Доходы бюджета района</vt:lpstr>
      <vt:lpstr>Доходы бюджета района</vt:lpstr>
      <vt:lpstr>Доходы бюджета района</vt:lpstr>
      <vt:lpstr>Доходы бюджета района</vt:lpstr>
      <vt:lpstr>Расходы бюджета района</vt:lpstr>
      <vt:lpstr>Расходы бюджета района</vt:lpstr>
      <vt:lpstr>Расходы бюджета района</vt:lpstr>
      <vt:lpstr>Расходы бюджета района</vt:lpstr>
      <vt:lpstr>Расходы бюджета района</vt:lpstr>
      <vt:lpstr>Расходы бюджета района</vt:lpstr>
      <vt:lpstr>Межбюджетные отношения</vt:lpstr>
      <vt:lpstr>ПРОГРАММНАЯ СТРУКТУРА БЮДЖЕТА</vt:lpstr>
      <vt:lpstr>Муниципальные программы  и непрограммные расходы органов местного самоуправления</vt:lpstr>
      <vt:lpstr>Муниципальные программы  и непрограммные расходы органов местного самоуправления</vt:lpstr>
      <vt:lpstr>Муниципальные программы  и непрограммные расходы органов местного самоуправления</vt:lpstr>
      <vt:lpstr>Муниципальные программы  и непрограммные расходы органов местного самоуправления</vt:lpstr>
      <vt:lpstr>Муниципальные программы  и непрограммные расходы органов местного самоуправления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ИСТОЧНИКИ ФИНАНСИРОВАНИЯ ДЕФИЦИТА БЮДЖЕТА РАЙОНА И МУНИЦИПАЛЬНЫЙ ДОЛГ</vt:lpstr>
      <vt:lpstr>Источники внутреннего финансирования дефицита бюджета района</vt:lpstr>
      <vt:lpstr>Слайд 74</vt:lpstr>
      <vt:lpstr>Слайд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Ivanova</dc:creator>
  <cp:lastModifiedBy>Пользователь Windows</cp:lastModifiedBy>
  <cp:revision>801</cp:revision>
  <dcterms:modified xsi:type="dcterms:W3CDTF">2019-04-23T08:09:52Z</dcterms:modified>
</cp:coreProperties>
</file>