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77" r:id="rId4"/>
    <p:sldId id="294" r:id="rId5"/>
    <p:sldId id="293" r:id="rId6"/>
    <p:sldId id="291" r:id="rId7"/>
    <p:sldId id="284" r:id="rId8"/>
    <p:sldId id="285" r:id="rId9"/>
    <p:sldId id="28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  <p:sldId id="271" r:id="rId19"/>
    <p:sldId id="272" r:id="rId20"/>
    <p:sldId id="273" r:id="rId21"/>
    <p:sldId id="274" r:id="rId22"/>
    <p:sldId id="275" r:id="rId23"/>
    <p:sldId id="281" r:id="rId24"/>
    <p:sldId id="289" r:id="rId25"/>
    <p:sldId id="290" r:id="rId26"/>
    <p:sldId id="298" r:id="rId27"/>
    <p:sldId id="299" r:id="rId28"/>
    <p:sldId id="300" r:id="rId29"/>
    <p:sldId id="301" r:id="rId30"/>
    <p:sldId id="307" r:id="rId31"/>
    <p:sldId id="308" r:id="rId32"/>
    <p:sldId id="318" r:id="rId33"/>
    <p:sldId id="320" r:id="rId34"/>
    <p:sldId id="32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335758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регионального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специалиста по профилактике наркомании и других социально-негативных явлений в Киренском районе в 2016 году.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Просмотр фильма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«Меня это не касается».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57422" y="2000240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Фото. Нркомния\наркомания 6 школа\6 школа\20160301_112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Фото. Нркомния\наркомания 6 школа\6 школа\20160301_1121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725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Просмотр фильма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«Давайте выпьем».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1736" y="1928802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ООШ № 9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Фото. Нркомния\наркомания 6 школа\9 школа\20160202_1345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Фото. Нркомния\наркомания 6 школа\9 школа\20160202_1346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643050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6.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29322" y="1643050"/>
            <a:ext cx="1212859" cy="6397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Documents and Settings\User\Рабочий стол\Фото. Нркомния\Энергетики, 6 школа\6 7 класс\20160928_1216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13315" name="Picture 3" descr="C:\Documents and Settings\User\Рабочий стол\Фото. Нркомния\Энергетики, 6 школа\6 7 класс\20160928_1217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1643050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1 г. Киренск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29322" y="1643050"/>
            <a:ext cx="1141421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Documents and Settings\User\Рабочий стол\Фото. Нркомния\1 школа\20161129_1219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18435" name="Picture 3" descr="C:\Documents and Settings\User\Рабочий стол\Фото. Нркомния\1 школа\20161129_1210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857364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1 г. Киренск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86446" y="1785926"/>
            <a:ext cx="1428760" cy="6397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Documents and Settings\User\Рабочий стол\Фото. Нркомния\1 школа\20161129_122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19459" name="Picture 3" descr="C:\Documents and Settings\User\Рабочий стол\Фото. Нркомния\1 школа\20161129_1211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857364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5 г. Киренск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72198" y="1785926"/>
            <a:ext cx="1141421" cy="63976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Documents and Settings\User\Рабочий стол\Фото. Нркомния\5 школа\20161206_1444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20483" name="Picture 3" descr="C:\Documents and Settings\User\Рабочий стол\Фото. Нркомния\5 школа\20161206_1444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43174" y="1428736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Documents and Settings\User\Рабочий стол\Фото. Нркомния\Новая папка\image-0-02-05-7384e84e5431fd1770055a41201a787c3eab7f8fff9768e761b3eb6b094a02c1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214554"/>
            <a:ext cx="6535755" cy="3676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000240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7884" y="2000240"/>
            <a:ext cx="1355735" cy="6397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Documents and Settings\User\Рабочий стол\Фото. Нркомния\Энергетики, 6 школа\6 7 класс\20160928_1232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12292" name="Picture 4" descr="C:\Documents and Settings\User\Рабочий стол\Фото. Нркомния\Энергетики, 6 школа\6 7 класс\20160928_1231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928802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7884" y="1857364"/>
            <a:ext cx="1284297" cy="6397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User\Рабочий стол\Фото. Нркомния\Энергетики, 6 школа\5 класс\20160928_1309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10243" name="Picture 3" descr="C:\Documents and Settings\User\Рабочий стол\Фото. Нркомния\Энергетики, 6 школа\5 класс\20160928_1316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0166" y="1857364"/>
            <a:ext cx="1828784" cy="6397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«Б»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857364"/>
            <a:ext cx="4041775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User\Рабочий стол\Фото. Нркомния\3 школа. Энергетики\6 Б класс\20160923_114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Фото. Нркомния\3 школа. Энергетики\6 Б класс\20160923_1159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Фото. Нркомния\3 школа. Энергетики\7  А класс\20160922_120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607" b="26447"/>
          <a:stretch>
            <a:fillRect/>
          </a:stretch>
        </p:blipFill>
        <p:spPr bwMode="auto">
          <a:xfrm>
            <a:off x="548921" y="1600200"/>
            <a:ext cx="8083927" cy="3543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0166" y="1785926"/>
            <a:ext cx="1971660" cy="6397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«Б»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785926"/>
            <a:ext cx="4041775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User\Рабочий стол\Фото. Нркомния\3 школа. Энергетики\7 Б класс\20160922_1234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95498"/>
            <a:ext cx="4040188" cy="2310041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Фото. Нркомния\3 школа. Энергетики\7 Б класс\20160922_1257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06560"/>
            <a:ext cx="4041775" cy="2487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480" y="1571612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Фото. Нркомния\3 школа. Энергетики\7 В класс\20160923_123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2500" r="24625"/>
          <a:stretch>
            <a:fillRect/>
          </a:stretch>
        </p:blipFill>
        <p:spPr bwMode="auto">
          <a:xfrm>
            <a:off x="2857488" y="2428868"/>
            <a:ext cx="3357586" cy="3571900"/>
          </a:xfrm>
          <a:prstGeom prst="rect">
            <a:avLst/>
          </a:prstGeom>
          <a:noFill/>
        </p:spPr>
      </p:pic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5857884" y="1571612"/>
            <a:ext cx="1928826" cy="6397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«В»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Энергетические 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1604" y="1643050"/>
            <a:ext cx="1685908" cy="63976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«А»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714488"/>
            <a:ext cx="4041775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Фото. Нркомния\3 школа. Энергетики\7  А класс\20160922_1146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496"/>
            <a:ext cx="4040188" cy="2609676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Фото. Нркомния\3 школа. Энергетики\7  А класс\20160922_1156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496"/>
            <a:ext cx="4319595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511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Семинар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наркопостов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«Здоровье +»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«Твоя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жизнь-твой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выбор»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Фото. Нркомния\наркомания 6 школа\Семинар\20160224_1016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7325"/>
            <a:ext cx="4038600" cy="2271713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Фото. Нркомния\наркомания 6 школа\Семинар\20160224_1029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27325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Актуальные проблемы современности: взгляд молодежи.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471990" cy="110806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Киренское профессионально-педагогическое училище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User\Рабочий стол\Фото. Нркомния\Педучилище. Семинар\20160408_115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8195" name="Picture 3" descr="C:\Documents and Settings\User\Рабочий стол\Фото. Нркомния\Педучилище. Семинар\20160408_1205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643050"/>
            <a:ext cx="3441945" cy="4883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000108"/>
            <a:ext cx="4714908" cy="9286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Киренское профессионально-педагогическое училище</a:t>
            </a:r>
            <a:endParaRPr lang="ru-RU" dirty="0"/>
          </a:p>
        </p:txBody>
      </p:sp>
      <p:pic>
        <p:nvPicPr>
          <p:cNvPr id="9218" name="Picture 2" descr="C:\Documents and Settings\User\Рабочий стол\Фото. Нркомния\Педучилище. Семинар\20160408_1246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357430"/>
            <a:ext cx="4040188" cy="2272606"/>
          </a:xfrm>
          <a:prstGeom prst="rect">
            <a:avLst/>
          </a:prstGeom>
          <a:noFill/>
        </p:spPr>
      </p:pic>
      <p:pic>
        <p:nvPicPr>
          <p:cNvPr id="9219" name="Picture 3" descr="C:\Documents and Settings\User\Рабочий стол\Фото. Нркомния\Педучилище. Семинар\20160408_1256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3955177" cy="5022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Тренинг «Познай себя»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1500174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User\Мои документы\Ирина!!!\Наркомания\Отчеты\2015 год\Фото\3 школа 5 Б класс. Табакокурение\20150225_1108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4546164" cy="2558387"/>
          </a:xfrm>
          <a:prstGeom prst="rect">
            <a:avLst/>
          </a:prstGeom>
          <a:noFill/>
        </p:spPr>
      </p:pic>
      <p:pic>
        <p:nvPicPr>
          <p:cNvPr id="8" name="Picture 3" descr="C:\Documents and Settings\User\Рабочий стол\3 школа 6 Б кл Тренинг Я личность\20151123_1531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000396" cy="4934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Тренинг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«Здоровый образ жизни»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14546" y="1643050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User\Рабочий стол\Наркомания фотографии\6 школа Тренинг Познай себя 8 и 9 класс\image-c5d11a346f4d982a08662899d8d3425f6d0ea24796caccf143b29d9cdefc2078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01" y="2635524"/>
            <a:ext cx="4039985" cy="3029989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Наркомания фотографии\6 школа. Тренинг Познай себя 7 класс\image-ba873d1b986270ee509ecc627202516d8acf5046dff751d3e9b586168f3a8cf5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920" y="2635524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«Оценка уровня информированности»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43174" y="1928802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User\Мои документы\Ирина!!!\Наркомания\Отчеты\2015 год\Фото\3 школа 5 класс. Тренинг\20150521_1140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01" y="3013753"/>
            <a:ext cx="4039985" cy="2273531"/>
          </a:xfrm>
          <a:prstGeom prst="rect">
            <a:avLst/>
          </a:prstGeom>
          <a:noFill/>
        </p:spPr>
      </p:pic>
      <p:pic>
        <p:nvPicPr>
          <p:cNvPr id="8" name="Picture 3" descr="C:\Documents and Settings\User\Мои документы\Ирина!!!\Наркомания\Отчеты\2015 год\Фото\3 школа 5 класс. Тренинг\20150521_1140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920" y="3013753"/>
            <a:ext cx="4039985" cy="2273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Тест «Несуществующее животное»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488" y="1928802"/>
            <a:ext cx="4040188" cy="639762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МКОУ ООШ п. Гарь</a:t>
            </a:r>
            <a:endParaRPr lang="ru-RU" sz="9600" dirty="0" smtClean="0"/>
          </a:p>
          <a:p>
            <a:endParaRPr lang="ru-RU" dirty="0"/>
          </a:p>
        </p:txBody>
      </p:sp>
      <p:pic>
        <p:nvPicPr>
          <p:cNvPr id="7" name="Picture 2" descr="C:\Documents and Settings\User\Мои документы\Ирина!!!\Наркомания\Отчеты\2015 год\Фото\Гарь\20150227_123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01" y="3013753"/>
            <a:ext cx="4039985" cy="2273531"/>
          </a:xfrm>
          <a:prstGeom prst="rect">
            <a:avLst/>
          </a:prstGeom>
          <a:noFill/>
        </p:spPr>
      </p:pic>
      <p:pic>
        <p:nvPicPr>
          <p:cNvPr id="8" name="Picture 3" descr="C:\Documents and Settings\User\Мои документы\Ирина!!!\Наркомания\Отчеты\2015 год\Фото\Гарь\20150227_1238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920" y="3013753"/>
            <a:ext cx="4039985" cy="2273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User\Рабочий стол\Фото. Нркомния\3 школа. Энергетики\7 Б класс\20160922_13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598" b="26447"/>
          <a:stretch>
            <a:fillRect/>
          </a:stretch>
        </p:blipFill>
        <p:spPr bwMode="auto">
          <a:xfrm>
            <a:off x="548921" y="1600200"/>
            <a:ext cx="8145523" cy="3900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Отчеты\мероприятия\базовая 2 мероприятие\DSCN64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238522" cy="2428892"/>
          </a:xfrm>
          <a:prstGeom prst="rect">
            <a:avLst/>
          </a:prstGeom>
          <a:noFill/>
        </p:spPr>
      </p:pic>
      <p:pic>
        <p:nvPicPr>
          <p:cNvPr id="1027" name="Picture 3" descr="F:\Отчеты\мероприятия\базовая 2 мероприятие\DSCN6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571612"/>
            <a:ext cx="3214710" cy="241103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785795"/>
            <a:ext cx="7429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ЗДОРОВЬЯ</a:t>
            </a:r>
            <a:endParaRPr lang="ru-RU" sz="2400" dirty="0" smtClean="0"/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МКОУ СОШ № 1 г. Киренска  (Базовая школа)</a:t>
            </a:r>
          </a:p>
        </p:txBody>
      </p:sp>
      <p:pic>
        <p:nvPicPr>
          <p:cNvPr id="1028" name="Picture 4" descr="F:\Отчеты\мероприятия\базовая 2 мероприятие\DSCN6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643314"/>
            <a:ext cx="3403190" cy="2552681"/>
          </a:xfrm>
          <a:prstGeom prst="rect">
            <a:avLst/>
          </a:prstGeom>
          <a:noFill/>
        </p:spPr>
      </p:pic>
      <p:pic>
        <p:nvPicPr>
          <p:cNvPr id="1029" name="Picture 5" descr="F:\Отчеты\мероприятия\базовая 2 мероприятие\DSCN64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071942"/>
            <a:ext cx="3214710" cy="2411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afonova\Мои документы\Прочее\Новая папка\Отчеты\СЕНТЯБРЬ\кросс фото\кросс-2013\кросс -2013-фото\P10509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764704"/>
            <a:ext cx="3429024" cy="2571769"/>
          </a:xfrm>
          <a:prstGeom prst="rect">
            <a:avLst/>
          </a:prstGeom>
          <a:noFill/>
        </p:spPr>
      </p:pic>
      <p:pic>
        <p:nvPicPr>
          <p:cNvPr id="2051" name="Picture 3" descr="C:\Documents and Settings\Safonova\Мои документы\Прочее\Новая папка\Отчеты\СЕНТЯБРЬ\кросс фото\кросс-2013\кросс -2013-фото\P10509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3395658" cy="2546744"/>
          </a:xfrm>
          <a:prstGeom prst="rect">
            <a:avLst/>
          </a:prstGeom>
          <a:noFill/>
        </p:spPr>
      </p:pic>
      <p:pic>
        <p:nvPicPr>
          <p:cNvPr id="2053" name="Picture 5" descr="C:\Documents and Settings\Safonova\Мои документы\Прочее\Новая папка\Отчеты\СЕНТЯБРЬ\кросс фото\кросс-2013\кросс -2013-фото\P1050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92696"/>
            <a:ext cx="385765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Мероприятия в детском лагере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«Территория здоровья»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83768" y="1700808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5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площадки лето 2016 5 и 6 школ\20160622_111217(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 descr="E:\площадки лето 2016 5 и 6 школ\20160622_1112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лощадки лето 2016 5 и 6 школ\20160622_1144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645024"/>
            <a:ext cx="3888432" cy="2916324"/>
          </a:xfrm>
          <a:prstGeom prst="rect">
            <a:avLst/>
          </a:prstGeom>
          <a:noFill/>
        </p:spPr>
      </p:pic>
      <p:pic>
        <p:nvPicPr>
          <p:cNvPr id="3076" name="Picture 4" descr="E:\площадки лето 2016 5 и 6 школ\20160622_1135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7"/>
            <a:ext cx="3816424" cy="2862317"/>
          </a:xfrm>
          <a:prstGeom prst="rect">
            <a:avLst/>
          </a:prstGeom>
          <a:noFill/>
        </p:spPr>
      </p:pic>
      <p:pic>
        <p:nvPicPr>
          <p:cNvPr id="11" name="Picture 3" descr="E:\площадки лето 2016 5 и 6 школ\20160622_112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1" y="260648"/>
            <a:ext cx="3840427" cy="2880320"/>
          </a:xfrm>
          <a:prstGeom prst="rect">
            <a:avLst/>
          </a:prstGeom>
          <a:noFill/>
        </p:spPr>
      </p:pic>
      <p:pic>
        <p:nvPicPr>
          <p:cNvPr id="12" name="Picture 4" descr="E:\площадки лето 2016 5 и 6 школ\20160622_111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3888432" cy="2916324"/>
          </a:xfrm>
          <a:prstGeom prst="rect">
            <a:avLst/>
          </a:prstGeom>
          <a:noFill/>
        </p:spPr>
      </p:pic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2771800" y="2924944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5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площадки лето 2016 5 и 6 школ\20160623_0939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4040188" cy="3030141"/>
          </a:xfrm>
          <a:prstGeom prst="rect">
            <a:avLst/>
          </a:prstGeom>
          <a:noFill/>
        </p:spPr>
      </p:pic>
      <p:pic>
        <p:nvPicPr>
          <p:cNvPr id="4100" name="Picture 4" descr="E:\площадки лето 2016 5 и 6 школ\20160623_09394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4041775" cy="3031331"/>
          </a:xfrm>
          <a:prstGeom prst="rect">
            <a:avLst/>
          </a:prstGeom>
          <a:noFill/>
        </p:spPr>
      </p:pic>
      <p:pic>
        <p:nvPicPr>
          <p:cNvPr id="11" name="Picture 2" descr="E:\площадки лето 2016 5 и 6 школ\20160623_095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4032448" cy="2916324"/>
          </a:xfrm>
          <a:prstGeom prst="rect">
            <a:avLst/>
          </a:prstGeom>
          <a:noFill/>
        </p:spPr>
      </p:pic>
      <p:pic>
        <p:nvPicPr>
          <p:cNvPr id="12" name="Picture 3" descr="E:\площадки лето 2016 5 и 6 школ\20160623_095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60648"/>
            <a:ext cx="3960440" cy="2916324"/>
          </a:xfrm>
          <a:prstGeom prst="rect">
            <a:avLst/>
          </a:prstGeom>
          <a:noFill/>
        </p:spPr>
      </p:pic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2771800" y="2924944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214290"/>
            <a:ext cx="4714908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5 г. Киренск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5572140"/>
            <a:ext cx="4214842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Documents and Settings\User\Рабочий стол\Фото. Нркомния\5 школа\20161206_145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4143404" cy="2330665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Фото. Нркомния\3 школа. Энергетики\6 Б класс\20160923_1209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11625" b="27729"/>
          <a:stretch>
            <a:fillRect/>
          </a:stretch>
        </p:blipFill>
        <p:spPr bwMode="auto">
          <a:xfrm>
            <a:off x="4786314" y="3857628"/>
            <a:ext cx="3882500" cy="1785950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На комп\20160202_113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928670"/>
            <a:ext cx="3397246" cy="2547935"/>
          </a:xfrm>
          <a:prstGeom prst="rect">
            <a:avLst/>
          </a:prstGeom>
          <a:noFill/>
        </p:spPr>
      </p:pic>
      <p:pic>
        <p:nvPicPr>
          <p:cNvPr id="10" name="Picture 3" descr="C:\Documents and Settings\User\Рабочий стол\На комп\20160205_082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00438"/>
            <a:ext cx="3756023" cy="2817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357166"/>
            <a:ext cx="4257676" cy="63976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МКОУ СОШ № 6 г. Киренск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5857892"/>
            <a:ext cx="4041775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Documents and Settings\User\Рабочий стол\Фото. Нркомния\6 школа\20161118_1114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040188" cy="2272606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Фото. Нркомния\На комп\20160202_1134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28934"/>
            <a:ext cx="4041775" cy="3031331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Фото. Нркомния\3 школа. Энергетики\7 В класс\20160923_125610.jpg"/>
          <p:cNvPicPr>
            <a:picLocks noChangeAspect="1" noChangeArrowheads="1"/>
          </p:cNvPicPr>
          <p:nvPr/>
        </p:nvPicPr>
        <p:blipFill>
          <a:blip r:embed="rId4" cstate="print"/>
          <a:srcRect r="9858" b="30871"/>
          <a:stretch>
            <a:fillRect/>
          </a:stretch>
        </p:blipFill>
        <p:spPr bwMode="auto">
          <a:xfrm>
            <a:off x="4786314" y="1071546"/>
            <a:ext cx="3643338" cy="1571636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Фото. Нркомния\Энергетики, 6 школа\6 7 класс\20160928_124402.jpg"/>
          <p:cNvPicPr>
            <a:picLocks noChangeAspect="1" noChangeArrowheads="1"/>
          </p:cNvPicPr>
          <p:nvPr/>
        </p:nvPicPr>
        <p:blipFill>
          <a:blip r:embed="rId5" cstate="print"/>
          <a:srcRect r="16895" b="24557"/>
          <a:stretch>
            <a:fillRect/>
          </a:stretch>
        </p:blipFill>
        <p:spPr bwMode="auto">
          <a:xfrm>
            <a:off x="357157" y="3714752"/>
            <a:ext cx="4057083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0298" y="285728"/>
            <a:ext cx="4468816" cy="639762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User\Рабочий стол\Фото. Нркомния\Энергетики, 6 школа\5 класс\20160928_132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9823" b="27701"/>
          <a:stretch>
            <a:fillRect/>
          </a:stretch>
        </p:blipFill>
        <p:spPr bwMode="auto">
          <a:xfrm>
            <a:off x="571472" y="1000108"/>
            <a:ext cx="3643338" cy="1643074"/>
          </a:xfrm>
          <a:prstGeom prst="rect">
            <a:avLst/>
          </a:prstGeom>
          <a:noFill/>
        </p:spPr>
      </p:pic>
      <p:pic>
        <p:nvPicPr>
          <p:cNvPr id="11267" name="Picture 3" descr="C:\Documents and Settings\User\Рабочий стол\Фото. Нркомния\Энергетики, 6 школа\6 7 класс\20160928_1244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18695" b="27729"/>
          <a:stretch>
            <a:fillRect/>
          </a:stretch>
        </p:blipFill>
        <p:spPr bwMode="auto">
          <a:xfrm>
            <a:off x="4929190" y="1000108"/>
            <a:ext cx="3286148" cy="1643074"/>
          </a:xfrm>
          <a:prstGeom prst="rect">
            <a:avLst/>
          </a:prstGeom>
          <a:noFill/>
        </p:spPr>
      </p:pic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2285984" y="2786058"/>
            <a:ext cx="4643470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Documents and Settings\User\Рабочий стол\Фото. Нркомния\На комп\20160205_102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643314"/>
            <a:ext cx="3568726" cy="2676545"/>
          </a:xfrm>
          <a:prstGeom prst="rect">
            <a:avLst/>
          </a:prstGeom>
          <a:noFill/>
        </p:spPr>
      </p:pic>
      <p:pic>
        <p:nvPicPr>
          <p:cNvPr id="11" name="Picture 2" descr="C:\Documents and Settings\User\Рабочий стол\Фото. Нркомния\На комп\20160205_082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00438"/>
            <a:ext cx="3827461" cy="2870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Просмотр фильма по теме:  «Скорпион»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43174" y="1714488"/>
            <a:ext cx="40401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User\Рабочий стол\Фото. Нркомния\На комп\20160205_0829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Фото. Нркомния\На комп\20160205_1024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Проф. беседа по теме: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Табакокурение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480" y="1857364"/>
            <a:ext cx="6072230" cy="6397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Киренск, 7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Documents and Settings\User\Рабочий стол\Фото. Нркомния\6 школа\20161118_1043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15363" name="Picture 3" descr="C:\Documents and Settings\User\Рабочий стол\Фото. Нркомния\6 школа\20161118_1106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Просмотр фильма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Табакокурение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0232" y="1643050"/>
            <a:ext cx="5572164" cy="639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СОШ № 6 г. Киренск,  6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Documents and Settings\User\Рабочий стол\Фото. Нркомния\6 школа\20161118_1150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500306"/>
            <a:ext cx="6829444" cy="3841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338</Words>
  <Application>Microsoft Office PowerPoint</Application>
  <PresentationFormat>Экран (4:3)</PresentationFormat>
  <Paragraphs>74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Комплекс мероприятий  регионального специалиста по профилактике наркомании и других социально-негативных явлений в Киренском районе в 2016 году.</vt:lpstr>
      <vt:lpstr>МКОУ СОШ № 3 г. Киренска</vt:lpstr>
      <vt:lpstr>МКОУ СОШ № 3 г. Киренска</vt:lpstr>
      <vt:lpstr>Слайд 4</vt:lpstr>
      <vt:lpstr>Слайд 5</vt:lpstr>
      <vt:lpstr>Слайд 6</vt:lpstr>
      <vt:lpstr>Просмотр фильма по теме:  «Скорпион»</vt:lpstr>
      <vt:lpstr>Проф. беседа по теме: «Табакокурение». </vt:lpstr>
      <vt:lpstr>Просмотр фильма   «Табакокурение». </vt:lpstr>
      <vt:lpstr> Просмотр фильма   «Меня это не касается».  </vt:lpstr>
      <vt:lpstr> Просмотр фильма  «Давайте выпьем».  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Энергетические напитки</vt:lpstr>
      <vt:lpstr>Семинар наркопостов «Здоровье +» «Твоя жизнь-твой выбор»</vt:lpstr>
      <vt:lpstr> Актуальные проблемы современности: взгляд молодежи.  </vt:lpstr>
      <vt:lpstr>Слайд 25</vt:lpstr>
      <vt:lpstr>Тренинг «Познай себя»</vt:lpstr>
      <vt:lpstr>Тренинг «Здоровый образ жизни»</vt:lpstr>
      <vt:lpstr>Упражнение  «Оценка уровня информированности»</vt:lpstr>
      <vt:lpstr>Тест «Несуществующее животное»</vt:lpstr>
      <vt:lpstr>АКЦИИ</vt:lpstr>
      <vt:lpstr>Слайд 31</vt:lpstr>
      <vt:lpstr>Мероприятия в детском лагере «Территория здоровья»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28</cp:revision>
  <dcterms:modified xsi:type="dcterms:W3CDTF">2021-02-19T01:49:50Z</dcterms:modified>
</cp:coreProperties>
</file>