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28" r:id="rId1"/>
  </p:sldMasterIdLst>
  <p:notesMasterIdLst>
    <p:notesMasterId r:id="rId3"/>
  </p:notesMasterIdLst>
  <p:handoutMasterIdLst>
    <p:handoutMasterId r:id="rId4"/>
  </p:handoutMasterIdLst>
  <p:sldIdLst>
    <p:sldId id="778" r:id="rId2"/>
  </p:sldIdLst>
  <p:sldSz cx="9906000" cy="6858000" type="A4"/>
  <p:notesSz cx="9872663" cy="67421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6346" indent="8009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2691" indent="16018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898" indent="23841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243" indent="31851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682191" algn="l" defTabSz="1072876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3218629" algn="l" defTabSz="1072876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755068" algn="l" defTabSz="1072876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4291506" algn="l" defTabSz="1072876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B7F"/>
    <a:srgbClr val="00D25F"/>
    <a:srgbClr val="00C85A"/>
    <a:srgbClr val="FF0000"/>
    <a:srgbClr val="009900"/>
    <a:srgbClr val="FFFFFF"/>
    <a:srgbClr val="66FF66"/>
    <a:srgbClr val="CC3300"/>
    <a:srgbClr val="FF99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99636" autoAdjust="0"/>
  </p:normalViewPr>
  <p:slideViewPr>
    <p:cSldViewPr>
      <p:cViewPr varScale="1">
        <p:scale>
          <a:sx n="88" d="100"/>
          <a:sy n="88" d="100"/>
        </p:scale>
        <p:origin x="-109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notesViewPr>
    <p:cSldViewPr>
      <p:cViewPr varScale="1">
        <p:scale>
          <a:sx n="67" d="100"/>
          <a:sy n="67" d="100"/>
        </p:scale>
        <p:origin x="-1068" y="-102"/>
      </p:cViewPr>
      <p:guideLst>
        <p:guide orient="horz" pos="2124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7734" cy="3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7" tIns="45195" rIns="90387" bIns="451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354" y="1"/>
            <a:ext cx="4277734" cy="3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7" tIns="45195" rIns="90387" bIns="451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03447"/>
            <a:ext cx="4277734" cy="3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7" tIns="45195" rIns="90387" bIns="451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0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354" y="6403447"/>
            <a:ext cx="4277734" cy="3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7" tIns="45195" rIns="90387" bIns="451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559474-9BD2-465C-A315-DB2F5FF3A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2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7734" cy="3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7" tIns="45195" rIns="90387" bIns="451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354" y="1"/>
            <a:ext cx="4277734" cy="3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7" tIns="45195" rIns="90387" bIns="451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56013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897" y="3202504"/>
            <a:ext cx="7896870" cy="303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7" tIns="45195" rIns="90387" bIns="45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03447"/>
            <a:ext cx="4277734" cy="3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7" tIns="45195" rIns="90387" bIns="451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354" y="6403447"/>
            <a:ext cx="4277734" cy="3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7" tIns="45195" rIns="90387" bIns="451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F98CBA-D5D8-4BFD-8CE7-E7AC8752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22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3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69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8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6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530331" y="6952805"/>
            <a:ext cx="4232042" cy="36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16" tIns="45058" rIns="90116" bIns="45058" anchor="b"/>
          <a:lstStyle/>
          <a:p>
            <a:pPr algn="r" defTabSz="900736" eaLnBrk="0" hangingPunct="0"/>
            <a:fld id="{7FA47C53-ED25-41C4-A77F-F5C16615526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00736" eaLnBrk="0" hangingPunct="0"/>
              <a:t>1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49275"/>
            <a:ext cx="3963987" cy="27447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294" y="3477185"/>
            <a:ext cx="7813363" cy="3293022"/>
          </a:xfrm>
          <a:noFill/>
          <a:ln/>
        </p:spPr>
        <p:txBody>
          <a:bodyPr lIns="90116" tIns="45058" rIns="90116" bIns="45058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684" y="2129946"/>
            <a:ext cx="8420633" cy="147080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368" y="3885891"/>
            <a:ext cx="6935266" cy="1753292"/>
          </a:xfrm>
        </p:spPr>
        <p:txBody>
          <a:bodyPr/>
          <a:lstStyle>
            <a:lvl1pPr marL="0" indent="0" algn="ctr">
              <a:buNone/>
              <a:defRPr/>
            </a:lvl1pPr>
            <a:lvl2pPr marL="413326" indent="0" algn="ctr">
              <a:buNone/>
              <a:defRPr/>
            </a:lvl2pPr>
            <a:lvl3pPr marL="826651" indent="0" algn="ctr">
              <a:buNone/>
              <a:defRPr/>
            </a:lvl3pPr>
            <a:lvl4pPr marL="1239978" indent="0" algn="ctr">
              <a:buNone/>
              <a:defRPr/>
            </a:lvl4pPr>
            <a:lvl5pPr marL="1653302" indent="0" algn="ctr">
              <a:buNone/>
              <a:defRPr/>
            </a:lvl5pPr>
            <a:lvl6pPr marL="2066628" indent="0" algn="ctr">
              <a:buNone/>
              <a:defRPr/>
            </a:lvl6pPr>
            <a:lvl7pPr marL="2479954" indent="0" algn="ctr">
              <a:buNone/>
              <a:defRPr/>
            </a:lvl7pPr>
            <a:lvl8pPr marL="2893279" indent="0" algn="ctr">
              <a:buNone/>
              <a:defRPr/>
            </a:lvl8pPr>
            <a:lvl9pPr marL="3306606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B27F-BB51-48B6-AED1-CCA2A21C7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C950-175B-488F-912C-3EB694411E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334" y="274534"/>
            <a:ext cx="2228051" cy="5851381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4616" y="274534"/>
            <a:ext cx="6542616" cy="5851381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9697-C67D-4A6A-B676-204E744C9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A209-4B1D-42EE-BC25-9C8AB31E7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53" y="4407104"/>
            <a:ext cx="8420633" cy="136205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53" y="2907124"/>
            <a:ext cx="8420633" cy="149998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326" indent="0">
              <a:buNone/>
              <a:defRPr sz="1700"/>
            </a:lvl2pPr>
            <a:lvl3pPr marL="826651" indent="0">
              <a:buNone/>
              <a:defRPr sz="1400"/>
            </a:lvl3pPr>
            <a:lvl4pPr marL="1239978" indent="0">
              <a:buNone/>
              <a:defRPr sz="1300"/>
            </a:lvl4pPr>
            <a:lvl5pPr marL="1653302" indent="0">
              <a:buNone/>
              <a:defRPr sz="1300"/>
            </a:lvl5pPr>
            <a:lvl6pPr marL="2066628" indent="0">
              <a:buNone/>
              <a:defRPr sz="1300"/>
            </a:lvl6pPr>
            <a:lvl7pPr marL="2479954" indent="0">
              <a:buNone/>
              <a:defRPr sz="1300"/>
            </a:lvl7pPr>
            <a:lvl8pPr marL="2893279" indent="0">
              <a:buNone/>
              <a:defRPr sz="1300"/>
            </a:lvl8pPr>
            <a:lvl9pPr marL="3306606" indent="0">
              <a:buNone/>
              <a:defRPr sz="13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05A-06F6-43E4-B0D9-3EA7556B5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615" y="1600775"/>
            <a:ext cx="4384573" cy="45251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5291" y="1600775"/>
            <a:ext cx="4386095" cy="45251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4C0C-75B0-46E6-81BD-73830D7AF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615" y="1534464"/>
            <a:ext cx="4376964" cy="64057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3326" indent="0">
              <a:buNone/>
              <a:defRPr sz="1800" b="1"/>
            </a:lvl2pPr>
            <a:lvl3pPr marL="826651" indent="0">
              <a:buNone/>
              <a:defRPr sz="1700" b="1"/>
            </a:lvl3pPr>
            <a:lvl4pPr marL="1239978" indent="0">
              <a:buNone/>
              <a:defRPr sz="1400" b="1"/>
            </a:lvl4pPr>
            <a:lvl5pPr marL="1653302" indent="0">
              <a:buNone/>
              <a:defRPr sz="1400" b="1"/>
            </a:lvl5pPr>
            <a:lvl6pPr marL="2066628" indent="0">
              <a:buNone/>
              <a:defRPr sz="1400" b="1"/>
            </a:lvl6pPr>
            <a:lvl7pPr marL="2479954" indent="0">
              <a:buNone/>
              <a:defRPr sz="1400" b="1"/>
            </a:lvl7pPr>
            <a:lvl8pPr marL="2893279" indent="0">
              <a:buNone/>
              <a:defRPr sz="1400" b="1"/>
            </a:lvl8pPr>
            <a:lvl9pPr marL="3306606" indent="0">
              <a:buNone/>
              <a:defRPr sz="14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615" y="2175040"/>
            <a:ext cx="4376964" cy="395087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1377" y="1534464"/>
            <a:ext cx="4380007" cy="64057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3326" indent="0">
              <a:buNone/>
              <a:defRPr sz="1800" b="1"/>
            </a:lvl2pPr>
            <a:lvl3pPr marL="826651" indent="0">
              <a:buNone/>
              <a:defRPr sz="1700" b="1"/>
            </a:lvl3pPr>
            <a:lvl4pPr marL="1239978" indent="0">
              <a:buNone/>
              <a:defRPr sz="1400" b="1"/>
            </a:lvl4pPr>
            <a:lvl5pPr marL="1653302" indent="0">
              <a:buNone/>
              <a:defRPr sz="1400" b="1"/>
            </a:lvl5pPr>
            <a:lvl6pPr marL="2066628" indent="0">
              <a:buNone/>
              <a:defRPr sz="1400" b="1"/>
            </a:lvl6pPr>
            <a:lvl7pPr marL="2479954" indent="0">
              <a:buNone/>
              <a:defRPr sz="1400" b="1"/>
            </a:lvl7pPr>
            <a:lvl8pPr marL="2893279" indent="0">
              <a:buNone/>
              <a:defRPr sz="1400" b="1"/>
            </a:lvl8pPr>
            <a:lvl9pPr marL="3306606" indent="0">
              <a:buNone/>
              <a:defRPr sz="14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1377" y="2175040"/>
            <a:ext cx="4380007" cy="395087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B11F-F36F-4947-9B29-CA39BFAF65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C251-EA8A-4757-AEA5-0BA2B6BD5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C198E-38F4-45C8-A36F-BA52FC840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18" y="273208"/>
            <a:ext cx="3259894" cy="116178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217" y="273208"/>
            <a:ext cx="5538167" cy="58527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618" y="1434995"/>
            <a:ext cx="3259894" cy="4690920"/>
          </a:xfrm>
        </p:spPr>
        <p:txBody>
          <a:bodyPr/>
          <a:lstStyle>
            <a:lvl1pPr marL="0" indent="0">
              <a:buNone/>
              <a:defRPr sz="1300"/>
            </a:lvl1pPr>
            <a:lvl2pPr marL="413326" indent="0">
              <a:buNone/>
              <a:defRPr sz="1000"/>
            </a:lvl2pPr>
            <a:lvl3pPr marL="826651" indent="0">
              <a:buNone/>
              <a:defRPr sz="900"/>
            </a:lvl3pPr>
            <a:lvl4pPr marL="1239978" indent="0">
              <a:buNone/>
              <a:defRPr sz="800"/>
            </a:lvl4pPr>
            <a:lvl5pPr marL="1653302" indent="0">
              <a:buNone/>
              <a:defRPr sz="800"/>
            </a:lvl5pPr>
            <a:lvl6pPr marL="2066628" indent="0">
              <a:buNone/>
              <a:defRPr sz="800"/>
            </a:lvl6pPr>
            <a:lvl7pPr marL="2479954" indent="0">
              <a:buNone/>
              <a:defRPr sz="800"/>
            </a:lvl7pPr>
            <a:lvl8pPr marL="2893279" indent="0">
              <a:buNone/>
              <a:defRPr sz="800"/>
            </a:lvl8pPr>
            <a:lvl9pPr marL="3306606" indent="0">
              <a:buNone/>
              <a:defRPr sz="8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E2B0-795E-4D1F-9226-3C3E4E5B1C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936" y="4800999"/>
            <a:ext cx="5942991" cy="56630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936" y="612725"/>
            <a:ext cx="5942991" cy="4115331"/>
          </a:xfrm>
        </p:spPr>
        <p:txBody>
          <a:bodyPr/>
          <a:lstStyle>
            <a:lvl1pPr marL="0" indent="0">
              <a:buNone/>
              <a:defRPr sz="3000"/>
            </a:lvl1pPr>
            <a:lvl2pPr marL="413326" indent="0">
              <a:buNone/>
              <a:defRPr sz="2600"/>
            </a:lvl2pPr>
            <a:lvl3pPr marL="826651" indent="0">
              <a:buNone/>
              <a:defRPr sz="2100"/>
            </a:lvl3pPr>
            <a:lvl4pPr marL="1239978" indent="0">
              <a:buNone/>
              <a:defRPr sz="1800"/>
            </a:lvl4pPr>
            <a:lvl5pPr marL="1653302" indent="0">
              <a:buNone/>
              <a:defRPr sz="1800"/>
            </a:lvl5pPr>
            <a:lvl6pPr marL="2066628" indent="0">
              <a:buNone/>
              <a:defRPr sz="1800"/>
            </a:lvl6pPr>
            <a:lvl7pPr marL="2479954" indent="0">
              <a:buNone/>
              <a:defRPr sz="1800"/>
            </a:lvl7pPr>
            <a:lvl8pPr marL="2893279" indent="0">
              <a:buNone/>
              <a:defRPr sz="1800"/>
            </a:lvl8pPr>
            <a:lvl9pPr marL="3306606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936" y="5367303"/>
            <a:ext cx="5942991" cy="805029"/>
          </a:xfrm>
        </p:spPr>
        <p:txBody>
          <a:bodyPr/>
          <a:lstStyle>
            <a:lvl1pPr marL="0" indent="0">
              <a:buNone/>
              <a:defRPr sz="1300"/>
            </a:lvl1pPr>
            <a:lvl2pPr marL="413326" indent="0">
              <a:buNone/>
              <a:defRPr sz="1000"/>
            </a:lvl2pPr>
            <a:lvl3pPr marL="826651" indent="0">
              <a:buNone/>
              <a:defRPr sz="900"/>
            </a:lvl3pPr>
            <a:lvl4pPr marL="1239978" indent="0">
              <a:buNone/>
              <a:defRPr sz="800"/>
            </a:lvl4pPr>
            <a:lvl5pPr marL="1653302" indent="0">
              <a:buNone/>
              <a:defRPr sz="800"/>
            </a:lvl5pPr>
            <a:lvl6pPr marL="2066628" indent="0">
              <a:buNone/>
              <a:defRPr sz="800"/>
            </a:lvl6pPr>
            <a:lvl7pPr marL="2479954" indent="0">
              <a:buNone/>
              <a:defRPr sz="800"/>
            </a:lvl7pPr>
            <a:lvl8pPr marL="2893279" indent="0">
              <a:buNone/>
              <a:defRPr sz="800"/>
            </a:lvl8pPr>
            <a:lvl9pPr marL="3306606" indent="0">
              <a:buNone/>
              <a:defRPr sz="8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DCCC-ABBF-49CF-937F-4DD25069F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1" y="275167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3" tIns="47835" rIns="95673" bIns="478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600200"/>
            <a:ext cx="89154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3" tIns="47835" rIns="95673" bIns="47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6284"/>
            <a:ext cx="23114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3" tIns="47835" rIns="95673" bIns="4783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1" y="6246284"/>
            <a:ext cx="31369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3" tIns="47835" rIns="95673" bIns="478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1" y="6246284"/>
            <a:ext cx="23114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3" tIns="47835" rIns="95673" bIns="478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8439D87-0D4F-4506-B850-03E4EB9D3F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</p:sldLayoutIdLst>
  <p:transition advClick="0"/>
  <p:txStyles>
    <p:titleStyle>
      <a:lvl1pPr algn="ctr" defTabSz="94249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4249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4249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4249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4249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13326" algn="ctr" defTabSz="94433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826651" algn="ctr" defTabSz="94433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239978" algn="ctr" defTabSz="94433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653302" algn="ctr" defTabSz="94433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4588" indent="-344588" algn="l" defTabSz="94249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63680" indent="-284984" algn="l" defTabSz="94249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182772" indent="-225379" algn="l" defTabSz="94249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63332" indent="-225379" algn="l" defTabSz="942493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142028" indent="-225379" algn="l" defTabSz="942493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556018" indent="-226756" algn="l" defTabSz="94433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69344" indent="-226756" algn="l" defTabSz="94433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382669" indent="-226756" algn="l" defTabSz="94433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795995" indent="-226756" algn="l" defTabSz="94433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66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3326" algn="l" defTabSz="8266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26651" algn="l" defTabSz="8266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978" algn="l" defTabSz="8266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302" algn="l" defTabSz="8266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628" algn="l" defTabSz="8266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954" algn="l" defTabSz="8266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3279" algn="l" defTabSz="8266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6606" algn="l" defTabSz="8266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0276"/>
          <a:stretch/>
        </p:blipFill>
        <p:spPr>
          <a:xfrm>
            <a:off x="6115077" y="0"/>
            <a:ext cx="3790923" cy="6858000"/>
          </a:xfrm>
          <a:prstGeom prst="rect">
            <a:avLst/>
          </a:prstGeom>
        </p:spPr>
      </p:pic>
      <p:pic>
        <p:nvPicPr>
          <p:cNvPr id="5" name="Picture 2" descr="D:\Графика\2014_ноябрь\Календарь событий\Календарь событий основа.tif"/>
          <p:cNvPicPr>
            <a:picLocks noChangeAspect="1" noChangeArrowheads="1"/>
          </p:cNvPicPr>
          <p:nvPr/>
        </p:nvPicPr>
        <p:blipFill>
          <a:blip r:embed="rId4" cstate="print"/>
          <a:srcRect r="79926"/>
          <a:stretch>
            <a:fillRect/>
          </a:stretch>
        </p:blipFill>
        <p:spPr bwMode="auto">
          <a:xfrm>
            <a:off x="6131396" y="-42332"/>
            <a:ext cx="148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87560" y="-42332"/>
            <a:ext cx="6202637" cy="4971205"/>
          </a:xfrm>
          <a:prstGeom prst="rect">
            <a:avLst/>
          </a:prstGeom>
          <a:noFill/>
        </p:spPr>
        <p:txBody>
          <a:bodyPr wrap="square" lIns="107287" tIns="53644" rIns="107287" bIns="53644" rtlCol="0">
            <a:spAutoFit/>
          </a:bodyPr>
          <a:lstStyle/>
          <a:p>
            <a:pPr algn="ctr"/>
            <a:endParaRPr lang="ru-RU" sz="1900" b="1" dirty="0"/>
          </a:p>
          <a:p>
            <a:pPr algn="ctr"/>
            <a:r>
              <a:rPr lang="ru-RU" sz="1600" b="1" dirty="0" smtClean="0"/>
              <a:t>Главное управление МЧС России по Иркутской области </a:t>
            </a:r>
            <a:endParaRPr lang="en-US" sz="1600" b="1" dirty="0" smtClean="0"/>
          </a:p>
          <a:p>
            <a:pPr algn="ctr"/>
            <a:r>
              <a:rPr lang="ru-RU" sz="1600" b="1" dirty="0" smtClean="0"/>
              <a:t>проводит набор обучающихся на базе 11 классов среднеобразовательных школ Иркутской области </a:t>
            </a:r>
          </a:p>
          <a:p>
            <a:pPr marL="88900" algn="ctr"/>
            <a:r>
              <a:rPr lang="ru-RU" sz="1600" b="1" spc="-30" dirty="0" smtClean="0"/>
              <a:t>в Сибирскую пожарно-спасательную академию ГПС МЧС России </a:t>
            </a:r>
          </a:p>
          <a:p>
            <a:pPr algn="ctr"/>
            <a:r>
              <a:rPr lang="ru-RU" sz="1600" b="1" dirty="0" smtClean="0"/>
              <a:t>(Красноярский край город Железногорск)</a:t>
            </a:r>
          </a:p>
          <a:p>
            <a:pPr algn="ctr"/>
            <a:endParaRPr lang="ru-RU" sz="600" b="1" dirty="0"/>
          </a:p>
          <a:p>
            <a:pPr indent="210478"/>
            <a:r>
              <a:rPr lang="ru-RU" sz="1700" b="1" dirty="0" smtClean="0"/>
              <a:t> </a:t>
            </a:r>
            <a:r>
              <a:rPr lang="ru-RU" sz="1800" dirty="0" smtClean="0"/>
              <a:t>По направлениям подготовки (очно): </a:t>
            </a:r>
          </a:p>
          <a:p>
            <a:pPr marL="92075" indent="-3175" algn="just">
              <a:buFontTx/>
              <a:buChar char="-"/>
            </a:pPr>
            <a:r>
              <a:rPr lang="ru-RU" sz="1500" dirty="0" smtClean="0"/>
              <a:t>«</a:t>
            </a:r>
            <a:r>
              <a:rPr lang="ru-RU" sz="1500" dirty="0"/>
              <a:t>Техносферная безопасность» (бакалавриат) – срок обучения  4 года</a:t>
            </a:r>
          </a:p>
          <a:p>
            <a:pPr marL="92075" indent="-3175" algn="just">
              <a:buFontTx/>
              <a:buChar char="-"/>
            </a:pPr>
            <a:r>
              <a:rPr lang="ru-RU" sz="1500" dirty="0"/>
              <a:t>«Пожарная безопасность» (специалитет) – срок обучения 5 лет</a:t>
            </a:r>
          </a:p>
          <a:p>
            <a:pPr marL="355600" algn="ctr"/>
            <a:r>
              <a:rPr lang="ru-RU" sz="1600" u="sng" dirty="0" smtClean="0"/>
              <a:t>(За счёт федерального бюджета)</a:t>
            </a:r>
          </a:p>
          <a:p>
            <a:pPr marL="355600" algn="just"/>
            <a:endParaRPr lang="ru-RU" sz="1400" dirty="0" smtClean="0"/>
          </a:p>
          <a:p>
            <a:pPr marL="355600" algn="just"/>
            <a:r>
              <a:rPr lang="ru-RU" sz="1400" dirty="0" smtClean="0"/>
              <a:t>Вступительные </a:t>
            </a:r>
            <a:r>
              <a:rPr lang="ru-RU" sz="1400" dirty="0"/>
              <a:t>испытания на базе среднего общего образования: </a:t>
            </a:r>
          </a:p>
          <a:p>
            <a:pPr marL="355600" algn="just"/>
            <a:r>
              <a:rPr lang="ru-RU" sz="1400" dirty="0"/>
              <a:t>- русский язык (ЕГЭ</a:t>
            </a:r>
            <a:r>
              <a:rPr lang="ru-RU" sz="1400" dirty="0" smtClean="0"/>
              <a:t>); </a:t>
            </a:r>
            <a:endParaRPr lang="ru-RU" sz="1400" dirty="0"/>
          </a:p>
          <a:p>
            <a:pPr marL="355600" algn="just"/>
            <a:r>
              <a:rPr lang="ru-RU" sz="1400" dirty="0"/>
              <a:t>- математика (профильный уровень</a:t>
            </a:r>
            <a:r>
              <a:rPr lang="ru-RU" sz="1400" dirty="0" smtClean="0"/>
              <a:t>) </a:t>
            </a:r>
            <a:r>
              <a:rPr lang="ru-RU" sz="1400" dirty="0"/>
              <a:t>(ЕГЭ</a:t>
            </a:r>
            <a:r>
              <a:rPr lang="ru-RU" sz="1400" dirty="0" smtClean="0"/>
              <a:t>); </a:t>
            </a:r>
            <a:endParaRPr lang="ru-RU" sz="1400" dirty="0"/>
          </a:p>
          <a:p>
            <a:pPr marL="355600" algn="just"/>
            <a:r>
              <a:rPr lang="ru-RU" sz="1400" dirty="0"/>
              <a:t>- физика (ЕГЭ)/информатика и ИКТ (ЕГЭ</a:t>
            </a:r>
            <a:r>
              <a:rPr lang="ru-RU" sz="1400" dirty="0" smtClean="0"/>
              <a:t>). </a:t>
            </a:r>
            <a:endParaRPr lang="ru-RU" sz="1400" dirty="0"/>
          </a:p>
          <a:p>
            <a:pPr algn="just"/>
            <a:endParaRPr lang="ru-RU" sz="19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56" y="3435931"/>
            <a:ext cx="5910658" cy="2693659"/>
          </a:xfrm>
          <a:prstGeom prst="rect">
            <a:avLst/>
          </a:prstGeom>
          <a:noFill/>
        </p:spPr>
        <p:txBody>
          <a:bodyPr wrap="square" lIns="107287" tIns="53644" rIns="107287" bIns="53644" rtlCol="0">
            <a:spAutoFit/>
          </a:bodyPr>
          <a:lstStyle/>
          <a:p>
            <a:pPr algn="ctr"/>
            <a:endParaRPr lang="ru-RU" sz="12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endParaRPr lang="ru-RU" sz="19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1900" b="1" dirty="0" smtClean="0">
                <a:ln>
                  <a:solidFill>
                    <a:schemeClr val="tx1"/>
                  </a:solidFill>
                </a:ln>
              </a:rPr>
              <a:t>По </a:t>
            </a:r>
            <a:r>
              <a:rPr lang="ru-RU" sz="1900" b="1" dirty="0">
                <a:ln>
                  <a:solidFill>
                    <a:schemeClr val="tx1"/>
                  </a:solidFill>
                </a:ln>
              </a:rPr>
              <a:t>вопросам поступления обращаться по телефону:</a:t>
            </a:r>
          </a:p>
          <a:p>
            <a:pPr algn="ctr"/>
            <a:r>
              <a:rPr lang="ru-RU" sz="1900" b="1" dirty="0">
                <a:ln>
                  <a:solidFill>
                    <a:schemeClr val="tx1"/>
                  </a:solidFill>
                </a:ln>
              </a:rPr>
              <a:t>8-(3952)-453-236</a:t>
            </a:r>
          </a:p>
          <a:p>
            <a:pPr algn="ctr"/>
            <a:r>
              <a:rPr lang="ru-RU" sz="1900" b="1" dirty="0">
                <a:ln>
                  <a:solidFill>
                    <a:schemeClr val="tx1"/>
                  </a:solidFill>
                </a:ln>
              </a:rPr>
              <a:t>г. Иркутск ул. Красноармейская д. 15</a:t>
            </a:r>
          </a:p>
          <a:p>
            <a:pPr marL="335274" indent="-335274" algn="just">
              <a:buFontTx/>
              <a:buChar char="-"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4645" y="5894246"/>
            <a:ext cx="4360433" cy="723889"/>
          </a:xfrm>
          <a:prstGeom prst="rect">
            <a:avLst/>
          </a:prstGeom>
        </p:spPr>
        <p:txBody>
          <a:bodyPr wrap="none" lIns="107287" tIns="53644" rIns="107287" bIns="53644">
            <a:spAutoFit/>
          </a:bodyPr>
          <a:lstStyle/>
          <a:p>
            <a:r>
              <a:rPr lang="ru-RU" dirty="0" smtClean="0"/>
              <a:t>- Телеграмм канал:</a:t>
            </a:r>
          </a:p>
          <a:p>
            <a:r>
              <a:rPr lang="ru-RU" dirty="0" smtClean="0"/>
              <a:t>   </a:t>
            </a:r>
            <a:r>
              <a:rPr lang="en-US" dirty="0" smtClean="0"/>
              <a:t>https</a:t>
            </a:r>
            <a:r>
              <a:rPr lang="en-US" dirty="0"/>
              <a:t>://t.me/SPSA2025SPSA38MCHS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0" y="4998860"/>
            <a:ext cx="1619275" cy="16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576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презентация обновленная УРЦ 24.02.2010">
  <a:themeElements>
    <a:clrScheme name="презентация обновленная УРЦ 24.02.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обновленная УРЦ 24.02.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обновленная УРЦ 24.02.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Лист A4 (210x297 мм)</PresentationFormat>
  <Paragraphs>28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13_презентация обновленная УРЦ 24.02.2010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Демо-Слайд</dc:title>
  <dc:creator/>
  <cp:lastModifiedBy/>
  <cp:revision>1091</cp:revision>
  <dcterms:created xsi:type="dcterms:W3CDTF">1900-12-31T16:00:00Z</dcterms:created>
  <dcterms:modified xsi:type="dcterms:W3CDTF">2024-10-02T06:18:53Z</dcterms:modified>
</cp:coreProperties>
</file>