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71" r:id="rId12"/>
    <p:sldId id="266" r:id="rId13"/>
    <p:sldId id="270" r:id="rId14"/>
    <p:sldId id="267" r:id="rId15"/>
    <p:sldId id="268" r:id="rId16"/>
    <p:sldId id="269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Комплекс мероприятий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регионального специалиста по профилактике наркомании и других социально-негативных явлений в Киренском районе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Фото\IMG-20191125-WA0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3936437" cy="2952328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Фото\IMG-20191125-WA00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3894584" cy="2920938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Фото\IMG-20191125-WA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3936438" cy="2952328"/>
          </a:xfrm>
          <a:prstGeom prst="rect">
            <a:avLst/>
          </a:prstGeom>
          <a:noFill/>
        </p:spPr>
      </p:pic>
      <p:pic>
        <p:nvPicPr>
          <p:cNvPr id="9221" name="Picture 5" descr="C:\Users\Пользователь\Desktop\Фото\IMG-20191125-WA0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АНК 1\Регионалка\2019 год\фото волонтеры\фото волонтеры\IMG_3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4038600" cy="2269693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АНК 1\Регионалка\2019 год\фото волонтеры\фото волонтеры\IMG_2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20688"/>
            <a:ext cx="3960440" cy="2269693"/>
          </a:xfrm>
          <a:prstGeom prst="rect">
            <a:avLst/>
          </a:prstGeom>
          <a:noFill/>
        </p:spPr>
      </p:pic>
      <p:pic>
        <p:nvPicPr>
          <p:cNvPr id="15364" name="Picture 4" descr="C:\Users\Пользователь\Desktop\АНК 1\Регионалка\2019 год\фото волонтеры\фото волонтеры\IMG_2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12976"/>
            <a:ext cx="5381081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Наши волонтеры!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льзователь\Desktop\Фото\IMG-20191201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3744416" cy="2808312"/>
          </a:xfrm>
          <a:prstGeom prst="rect">
            <a:avLst/>
          </a:prstGeom>
          <a:noFill/>
        </p:spPr>
      </p:pic>
      <p:pic>
        <p:nvPicPr>
          <p:cNvPr id="10243" name="Picture 3" descr="C:\Users\Пользователь\Desktop\Фото\IMG-20191112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750568" cy="2736304"/>
          </a:xfrm>
          <a:prstGeom prst="rect">
            <a:avLst/>
          </a:prstGeom>
          <a:noFill/>
        </p:spPr>
      </p:pic>
      <p:pic>
        <p:nvPicPr>
          <p:cNvPr id="7" name="Picture 4" descr="C:\Users\Пользователь\Desktop\АНК 1\Регионалка\2019 год\фото волонтеры\фото волонтеры\IMG_3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744416" cy="2376264"/>
          </a:xfrm>
          <a:prstGeom prst="rect">
            <a:avLst/>
          </a:prstGeom>
          <a:noFill/>
        </p:spPr>
      </p:pic>
      <p:pic>
        <p:nvPicPr>
          <p:cNvPr id="8" name="Picture 3" descr="C:\Users\Пользователь\Desktop\АНК 1\Регионалка\2019 год\фото волонтеры\фото волонтеры\IMG_29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374441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Круглый стол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Пользователь\Desktop\АНК 1\Регионалка\2019 год\фото волонтеры\фото волонтеры\DSC09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776864" cy="5175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 району! В с.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Макарово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Фото\IMG-20191222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5982"/>
            <a:ext cx="4038600" cy="2994399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Фото\IMG-20191222-WA0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5982"/>
            <a:ext cx="4038600" cy="2994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Фото\IMG-20191222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038600" cy="2994399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ocuments\NetSpeakerphone\Received Files\Курбатов Юрий\IMG-20191230-WA0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08720"/>
            <a:ext cx="4038600" cy="2271713"/>
          </a:xfrm>
          <a:prstGeom prst="rect">
            <a:avLst/>
          </a:prstGeom>
          <a:noFill/>
        </p:spPr>
      </p:pic>
      <p:pic>
        <p:nvPicPr>
          <p:cNvPr id="12292" name="Picture 4" descr="C:\Users\Пользователь\Documents\NetSpeakerphone\Received Files\Курбатов Юрий\IMG-20191230-WA0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468784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Изготовлены памятки в рамках муниципальной программы «Молодежная политика Киренского района на 2014 – 2025 гг.»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Пользователь\Documents\NetSpeakerphone\Received Files\Курбатов Юрий\IMG-20191230-WA0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4176464" cy="2271713"/>
          </a:xfrm>
          <a:prstGeom prst="rect">
            <a:avLst/>
          </a:prstGeom>
          <a:noFill/>
        </p:spPr>
      </p:pic>
      <p:pic>
        <p:nvPicPr>
          <p:cNvPr id="16389" name="Picture 5" descr="C:\Users\Пользователь\Documents\NetSpeakerphone\Received Files\Курбатов Юрий\IMG-20191230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556792"/>
            <a:ext cx="2808312" cy="4992555"/>
          </a:xfrm>
          <a:prstGeom prst="rect">
            <a:avLst/>
          </a:prstGeom>
          <a:noFill/>
        </p:spPr>
      </p:pic>
      <p:pic>
        <p:nvPicPr>
          <p:cNvPr id="16391" name="Picture 7" descr="C:\Users\Пользователь\Documents\NetSpeakerphone\Received Files\Курбатов Юрий\IMG-20191230-WA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27584" y="4005064"/>
            <a:ext cx="424847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ocuments\NetSpeakerphone\Received Files\Курбатов Юрий\IMG-20191230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15611" y="-855371"/>
            <a:ext cx="5174019" cy="855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Пользователь\Desktop\Фото\IMG-20191115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Акции «ВИЧ/СПИД»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Пользователь\Desktop\АНК 1\Регионалка\2019 год\Май\Фото Акция май 2019 год\IMG-20190529-WA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2283362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АНК 1\Регионалка\2019 год\Май\Фото Акция май 2019 год\IMG-20190529-WA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8600" cy="3028950"/>
          </a:xfrm>
          <a:prstGeom prst="rect">
            <a:avLst/>
          </a:prstGeom>
          <a:noFill/>
        </p:spPr>
      </p:pic>
      <p:pic>
        <p:nvPicPr>
          <p:cNvPr id="19461" name="Picture 5" descr="C:\Users\Пользователь\Desktop\АНК 1\Регионалка\2019 год\Май\Фото Акция май 2019 год\IMG-20190529-WA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Лекции в Киренском профессиональном педагогическом колледже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Фото\IMG-20190930-WA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Фото\IMG-20190930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АНК 1\Регионалка\2019 год\Май\Фото Акция май 2019 год\IMG-20190529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038600" cy="3028950"/>
          </a:xfrm>
          <a:prstGeom prst="rect">
            <a:avLst/>
          </a:prstGeom>
          <a:noFill/>
        </p:spPr>
      </p:pic>
      <p:pic>
        <p:nvPicPr>
          <p:cNvPr id="20483" name="Picture 3" descr="C:\Users\Пользователь\Desktop\АНК 1\Регионалка\2019 год\Май\Фото Акция май 2019 год\IMG-20190529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73016"/>
            <a:ext cx="4104456" cy="2728342"/>
          </a:xfrm>
          <a:prstGeom prst="rect">
            <a:avLst/>
          </a:prstGeom>
          <a:noFill/>
        </p:spPr>
      </p:pic>
      <p:pic>
        <p:nvPicPr>
          <p:cNvPr id="20484" name="Picture 4" descr="C:\Users\Пользователь\Desktop\АНК 1\Регионалка\2019 год\Май\Фото Акция май 2019 год\IMG-20190529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92696"/>
            <a:ext cx="4050450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то\IMG-20190930-WA00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3456384" cy="254289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Фото\IMG-20190930-WA0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600400" cy="2520280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Фото\IMG-20190930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56992"/>
            <a:ext cx="3456384" cy="259228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Фото\IMG-20190930-WA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92088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игры,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волонтеры в помощь!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Пользователь\Desktop\Фото\IMG-20191112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Фото\IMG-20191112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49289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Фото\IMG-20191112-WA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744416" cy="2808312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Фото\IMG-20191112-WA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68419" cy="2826314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Фото\IMG-20191112-WA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73016"/>
            <a:ext cx="3744416" cy="2808312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Фото\IMG-20191112-WA0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573016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Фото\IMG-20191117-WA0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4224469" cy="3168352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Фото\IMG-20191117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093102" cy="545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Награждение участников и победителей.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Фото\IMG-20191125-WA0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Фото\IMG-20191125-WA0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Лекции, беседы в образовательных учреждениях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Фото\IMG-20191120-WA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Фото\IMG-20191120-WA00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ользователь\Desktop\Фото\IMG-20191120-WA00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40427" cy="288032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Фото\IMG-20191120-WA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750568" cy="2812926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Фото\IMG-20191120-WA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3840426" cy="2880320"/>
          </a:xfrm>
          <a:prstGeom prst="rect">
            <a:avLst/>
          </a:prstGeom>
          <a:noFill/>
        </p:spPr>
      </p:pic>
      <p:pic>
        <p:nvPicPr>
          <p:cNvPr id="7173" name="Picture 5" descr="C:\Users\Пользователь\Desktop\Фото\IMG-20191120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59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Комплекс мероприятий  регионального специалиста по профилактике наркомании и других социально-негативных явлений в Киренском районе в 2019 году.</vt:lpstr>
      <vt:lpstr>Лекции в Киренском профессиональном педагогическом колледже</vt:lpstr>
      <vt:lpstr>Слайд 3</vt:lpstr>
      <vt:lpstr>Квест – игры, волонтеры в помощь!  </vt:lpstr>
      <vt:lpstr>Слайд 5</vt:lpstr>
      <vt:lpstr>Слайд 6</vt:lpstr>
      <vt:lpstr>Награждение участников и победителей.</vt:lpstr>
      <vt:lpstr>Лекции, беседы в образовательных учреждениях</vt:lpstr>
      <vt:lpstr>Слайд 9</vt:lpstr>
      <vt:lpstr>Слайд 10</vt:lpstr>
      <vt:lpstr>Слайд 11</vt:lpstr>
      <vt:lpstr>Наши волонтеры!</vt:lpstr>
      <vt:lpstr>Круглый стол</vt:lpstr>
      <vt:lpstr>По району! В с. Макарово.</vt:lpstr>
      <vt:lpstr>Слайд 15</vt:lpstr>
      <vt:lpstr>Изготовлены памятки в рамках муниципальной программы «Молодежная политика Киренского района на 2014 – 2025 гг.»</vt:lpstr>
      <vt:lpstr>Слайд 17</vt:lpstr>
      <vt:lpstr>Родительское собрание</vt:lpstr>
      <vt:lpstr>Акции «ВИЧ/СПИД»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 отчет за 2019 год исполнителя региональной системы по профилактике наркомании и токсикомании на территории Киренского муниципального района</dc:title>
  <dc:creator>Пользователь</dc:creator>
  <cp:lastModifiedBy>Пользователь</cp:lastModifiedBy>
  <cp:revision>8</cp:revision>
  <dcterms:created xsi:type="dcterms:W3CDTF">2019-12-30T00:48:14Z</dcterms:created>
  <dcterms:modified xsi:type="dcterms:W3CDTF">2021-02-19T02:09:33Z</dcterms:modified>
</cp:coreProperties>
</file>