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40" r:id="rId1"/>
  </p:sldMasterIdLst>
  <p:notesMasterIdLst>
    <p:notesMasterId r:id="rId33"/>
  </p:notesMasterIdLst>
  <p:handoutMasterIdLst>
    <p:handoutMasterId r:id="rId34"/>
  </p:handoutMasterIdLst>
  <p:sldIdLst>
    <p:sldId id="332" r:id="rId2"/>
    <p:sldId id="309" r:id="rId3"/>
    <p:sldId id="321" r:id="rId4"/>
    <p:sldId id="307" r:id="rId5"/>
    <p:sldId id="308" r:id="rId6"/>
    <p:sldId id="329" r:id="rId7"/>
    <p:sldId id="314" r:id="rId8"/>
    <p:sldId id="322" r:id="rId9"/>
    <p:sldId id="311" r:id="rId10"/>
    <p:sldId id="324" r:id="rId11"/>
    <p:sldId id="335" r:id="rId12"/>
    <p:sldId id="325" r:id="rId13"/>
    <p:sldId id="326" r:id="rId14"/>
    <p:sldId id="327" r:id="rId15"/>
    <p:sldId id="328" r:id="rId16"/>
    <p:sldId id="338" r:id="rId17"/>
    <p:sldId id="331" r:id="rId18"/>
    <p:sldId id="315" r:id="rId19"/>
    <p:sldId id="319" r:id="rId20"/>
    <p:sldId id="320" r:id="rId21"/>
    <p:sldId id="316" r:id="rId22"/>
    <p:sldId id="318" r:id="rId23"/>
    <p:sldId id="317" r:id="rId24"/>
    <p:sldId id="330" r:id="rId25"/>
    <p:sldId id="336" r:id="rId26"/>
    <p:sldId id="333" r:id="rId27"/>
    <p:sldId id="339" r:id="rId28"/>
    <p:sldId id="337" r:id="rId29"/>
    <p:sldId id="340" r:id="rId30"/>
    <p:sldId id="312" r:id="rId31"/>
    <p:sldId id="313" r:id="rId32"/>
  </p:sldIdLst>
  <p:sldSz cx="9906000" cy="6858000" type="A4"/>
  <p:notesSz cx="6797675" cy="9925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92C5"/>
    <a:srgbClr val="000000"/>
    <a:srgbClr val="8ABAE2"/>
    <a:srgbClr val="7AA6B0"/>
    <a:srgbClr val="5390B9"/>
    <a:srgbClr val="6584A7"/>
    <a:srgbClr val="309ADC"/>
    <a:srgbClr val="527ABA"/>
    <a:srgbClr val="BF1F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75" autoAdjust="0"/>
  </p:normalViewPr>
  <p:slideViewPr>
    <p:cSldViewPr snapToGrid="0">
      <p:cViewPr>
        <p:scale>
          <a:sx n="100" d="100"/>
          <a:sy n="100" d="100"/>
        </p:scale>
        <p:origin x="-1674" y="-3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4002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rotY val="110"/>
      <c:perspective val="30"/>
    </c:view3D>
    <c:plotArea>
      <c:layout>
        <c:manualLayout>
          <c:layoutTarget val="inner"/>
          <c:xMode val="edge"/>
          <c:yMode val="edge"/>
          <c:x val="8.5167373198829693E-2"/>
          <c:y val="9.808417348698463E-2"/>
          <c:w val="0.78234838912640459"/>
          <c:h val="0.76905021063713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6"/>
          </c:dPt>
          <c:dLbls>
            <c:dLbl>
              <c:idx val="0"/>
              <c:layout>
                <c:manualLayout>
                  <c:x val="0.24890684424045784"/>
                  <c:y val="-0.1631789585448749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район
10 </a:t>
                    </a:r>
                    <a:r>
                      <a:rPr lang="ru-RU" dirty="0" smtClean="0"/>
                      <a:t>775,0 </a:t>
                    </a:r>
                    <a:r>
                      <a:rPr lang="ru-RU" dirty="0" err="1" smtClean="0"/>
                      <a:t>шт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0.23201490948867648"/>
                  <c:y val="7.5336631579611943E-2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поселения
4 </a:t>
                    </a:r>
                    <a:r>
                      <a:rPr lang="ru-RU" dirty="0" smtClean="0"/>
                      <a:t>730,0 </a:t>
                    </a:r>
                    <a:r>
                      <a:rPr lang="ru-RU" dirty="0" err="1" smtClean="0"/>
                      <a:t>шт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10775</c:v>
                </c:pt>
                <c:pt idx="1">
                  <c:v>4730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14">
          <a:noFill/>
        </a:ln>
      </c:spPr>
    </c:plotArea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otY val="0"/>
      <c:perspective val="30"/>
    </c:view3D>
    <c:floor>
      <c:spPr>
        <a:solidFill>
          <a:srgbClr val="4F81BD">
            <a:alpha val="33000"/>
          </a:srgbClr>
        </a:solidFill>
      </c:spPr>
    </c:floor>
    <c:sideWall>
      <c:spPr>
        <a:noFill/>
        <a:ln w="25400">
          <a:noFill/>
        </a:ln>
        <a:effectLst>
          <a:outerShdw blurRad="25400" dist="584200" dir="5400000" algn="ctr" rotWithShape="0">
            <a:srgbClr val="000000">
              <a:alpha val="68000"/>
            </a:srgbClr>
          </a:outerShdw>
        </a:effectLst>
      </c:spPr>
    </c:sideWall>
    <c:backWall>
      <c:spPr>
        <a:noFill/>
        <a:ln w="25400">
          <a:noFill/>
        </a:ln>
        <a:effectLst>
          <a:outerShdw blurRad="25400" dist="584200" dir="5400000" algn="ctr" rotWithShape="0">
            <a:srgbClr val="000000">
              <a:alpha val="6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7.5980392156862739E-2"/>
          <c:y val="4.1301631104001181E-2"/>
          <c:w val="0.83088235294117663"/>
          <c:h val="0.738698741408920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9.0702947845805008E-3"/>
                  <c:y val="-3.3792243630546413E-2"/>
                </c:manualLayout>
              </c:layout>
              <c:showVal val="1"/>
            </c:dLbl>
            <c:dLbl>
              <c:idx val="1"/>
              <c:layout>
                <c:manualLayout>
                  <c:x val="-1.5873015873015876E-2"/>
                  <c:y val="-8.495653291007700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2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Дотация на выравнивание</c:v>
                </c:pt>
                <c:pt idx="1">
                  <c:v>Прочие МБТ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181.8</c:v>
                </c:pt>
                <c:pt idx="1">
                  <c:v>10</c:v>
                </c:pt>
              </c:numCache>
            </c:numRef>
          </c:val>
        </c:ser>
        <c:gapWidth val="141"/>
        <c:gapDepth val="139"/>
        <c:shape val="cylinder"/>
        <c:axId val="152513920"/>
        <c:axId val="142677120"/>
        <c:axId val="0"/>
      </c:bar3DChart>
      <c:catAx>
        <c:axId val="1525139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677120"/>
        <c:crosses val="autoZero"/>
        <c:auto val="1"/>
        <c:lblAlgn val="ctr"/>
        <c:lblOffset val="100"/>
      </c:catAx>
      <c:valAx>
        <c:axId val="142677120"/>
        <c:scaling>
          <c:orientation val="minMax"/>
        </c:scaling>
        <c:delete val="1"/>
        <c:axPos val="l"/>
        <c:numFmt formatCode="General" sourceLinked="1"/>
        <c:tickLblPos val="none"/>
        <c:crossAx val="152513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3500">
                <a:latin typeface="Times New Roman" pitchFamily="18" charset="0"/>
                <a:cs typeface="Times New Roman" pitchFamily="18" charset="0"/>
              </a:defRPr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3500">
                <a:latin typeface="Times New Roman" pitchFamily="18" charset="0"/>
                <a:cs typeface="Times New Roman" pitchFamily="18" charset="0"/>
              </a:defRPr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467367037835843"/>
          <c:y val="0.15292612864930624"/>
          <c:w val="0.47224005653139434"/>
          <c:h val="0.930234957731646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explosion val="16"/>
          <c:dPt>
            <c:idx val="0"/>
            <c:explosion val="6"/>
          </c:dPt>
          <c:dPt>
            <c:idx val="1"/>
            <c:explosion val="6"/>
          </c:dPt>
          <c:dPt>
            <c:idx val="2"/>
            <c:explosion val="8"/>
          </c:dPt>
          <c:dLbls>
            <c:dLbl>
              <c:idx val="0"/>
              <c:layout>
                <c:manualLayout>
                  <c:x val="-9.9725867599883777E-2"/>
                  <c:y val="-0.1672830732376733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483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6542723826188384E-2"/>
                  <c:y val="-7.101383727617748E-2"/>
                </c:manualLayout>
              </c:layout>
              <c:showVal val="1"/>
            </c:dLbl>
            <c:dLbl>
              <c:idx val="2"/>
              <c:layout>
                <c:manualLayout>
                  <c:x val="7.16394104583081E-2"/>
                  <c:y val="9.5311649697533987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10 тыс. руб.</c:v>
                </c:pt>
                <c:pt idx="1">
                  <c:v>50 тыс. руб.</c:v>
                </c:pt>
                <c:pt idx="2">
                  <c:v>100 тыс.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2483</c:v>
                </c:pt>
                <c:pt idx="1">
                  <c:v>532</c:v>
                </c:pt>
                <c:pt idx="2">
                  <c:v>921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5619299190165257"/>
          <c:y val="0.30932930737613235"/>
          <c:w val="0.21531697960831822"/>
          <c:h val="0.39639586094716273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C3DB8-0669-43DF-8331-201CB0CB2631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97F4741-0A6B-459C-8BDD-8077A1EDFB4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 района, 24-х бюджетов сельских поселений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4021BFC5-BFF0-4079-968B-956C59639161}" type="parTrans" cxnId="{C2555812-6736-4BA4-BD2A-EF3B13A9D2A6}">
      <dgm:prSet/>
      <dgm:spPr/>
      <dgm:t>
        <a:bodyPr/>
        <a:lstStyle/>
        <a:p>
          <a:endParaRPr lang="ru-RU" sz="2200"/>
        </a:p>
      </dgm:t>
    </dgm:pt>
    <dgm:pt modelId="{50F97EB5-F8F1-480A-8B94-0E158AC4A922}" type="sibTrans" cxnId="{C2555812-6736-4BA4-BD2A-EF3B13A9D2A6}">
      <dgm:prSet/>
      <dgm:spPr>
        <a:ln>
          <a:solidFill>
            <a:srgbClr val="005DA2"/>
          </a:solidFill>
        </a:ln>
      </dgm:spPr>
      <dgm:t>
        <a:bodyPr/>
        <a:lstStyle/>
        <a:p>
          <a:endParaRPr lang="ru-RU" sz="2200" dirty="0"/>
        </a:p>
      </dgm:t>
    </dgm:pt>
    <dgm:pt modelId="{23A26F89-3623-42D1-BA40-F32BB3535FE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5E4F3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исполнения и обеспечение выполнения районного бюджета, бюджетов 24–х сельских поселений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426F45ED-F24C-4176-AA21-C841A1D9F125}" type="parTrans" cxnId="{D36F39AD-17FB-480C-BE30-6A23D8B1C430}">
      <dgm:prSet/>
      <dgm:spPr/>
      <dgm:t>
        <a:bodyPr/>
        <a:lstStyle/>
        <a:p>
          <a:endParaRPr lang="ru-RU" sz="2200"/>
        </a:p>
      </dgm:t>
    </dgm:pt>
    <dgm:pt modelId="{7E8B2225-B2AC-4376-9DBD-65D519D0B60D}" type="sibTrans" cxnId="{D36F39AD-17FB-480C-BE30-6A23D8B1C430}">
      <dgm:prSet/>
      <dgm:spPr/>
      <dgm:t>
        <a:bodyPr/>
        <a:lstStyle/>
        <a:p>
          <a:endParaRPr lang="ru-RU" sz="2200"/>
        </a:p>
      </dgm:t>
    </dgm:pt>
    <dgm:pt modelId="{9A6C06CA-395A-449C-A8C2-46A7852DFBA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8FC3DD"/>
        </a:solidFill>
      </dgm:spPr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Казначейское исполнение бюджета района и бюджетов 24-х сельских поселений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5B3BCED1-A899-499E-B1F0-082E89E9E213}" type="parTrans" cxnId="{A93B1863-424F-418D-A2A5-F14AAD9943FD}">
      <dgm:prSet/>
      <dgm:spPr/>
      <dgm:t>
        <a:bodyPr/>
        <a:lstStyle/>
        <a:p>
          <a:endParaRPr lang="ru-RU" sz="2200"/>
        </a:p>
      </dgm:t>
    </dgm:pt>
    <dgm:pt modelId="{97C4D104-6CC8-4EC6-B55F-FF709799AEED}" type="sibTrans" cxnId="{A93B1863-424F-418D-A2A5-F14AAD9943FD}">
      <dgm:prSet/>
      <dgm:spPr/>
      <dgm:t>
        <a:bodyPr/>
        <a:lstStyle/>
        <a:p>
          <a:endParaRPr lang="ru-RU" sz="2200"/>
        </a:p>
      </dgm:t>
    </dgm:pt>
    <dgm:pt modelId="{2829B2B7-A34E-4914-BB81-AECECAE6EB2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8ABAE2"/>
        </a:solidFill>
      </dgm:spPr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Осуществление финансового контроля в установленной сфере деятельности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B7B00CA4-A29C-4712-A6D2-D340260840BF}" type="parTrans" cxnId="{B18A9733-1907-4397-8C8A-D7E042240209}">
      <dgm:prSet/>
      <dgm:spPr/>
      <dgm:t>
        <a:bodyPr/>
        <a:lstStyle/>
        <a:p>
          <a:endParaRPr lang="ru-RU" sz="2200"/>
        </a:p>
      </dgm:t>
    </dgm:pt>
    <dgm:pt modelId="{50DC35EC-264C-4477-BF6D-6C39FFB57832}" type="sibTrans" cxnId="{B18A9733-1907-4397-8C8A-D7E042240209}">
      <dgm:prSet/>
      <dgm:spPr/>
      <dgm:t>
        <a:bodyPr/>
        <a:lstStyle/>
        <a:p>
          <a:endParaRPr lang="ru-RU" sz="2200"/>
        </a:p>
      </dgm:t>
    </dgm:pt>
    <dgm:pt modelId="{CDB5AA18-D875-4E81-BE5F-50AAF0810B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бюджетного процесса и обеспечение целевого и рационального использования бюджетных средств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722E42B8-2FBD-4B10-A78C-75EFB47A7758}" type="parTrans" cxnId="{CE9ED146-C67D-439B-822C-708462E7AFFB}">
      <dgm:prSet/>
      <dgm:spPr/>
      <dgm:t>
        <a:bodyPr/>
        <a:lstStyle/>
        <a:p>
          <a:endParaRPr lang="ru-RU" sz="2200"/>
        </a:p>
      </dgm:t>
    </dgm:pt>
    <dgm:pt modelId="{E76C773E-5066-47FA-B432-75CBF9B4D685}" type="sibTrans" cxnId="{CE9ED146-C67D-439B-822C-708462E7AFFB}">
      <dgm:prSet/>
      <dgm:spPr/>
      <dgm:t>
        <a:bodyPr/>
        <a:lstStyle/>
        <a:p>
          <a:endParaRPr lang="ru-RU" sz="2200"/>
        </a:p>
      </dgm:t>
    </dgm:pt>
    <dgm:pt modelId="{4B84AB82-A733-4BCF-B00D-618AC576B08A}" type="pres">
      <dgm:prSet presAssocID="{45BC3DB8-0669-43DF-8331-201CB0CB26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134633-340B-4264-B023-C3A1A6214CB5}" type="pres">
      <dgm:prSet presAssocID="{45BC3DB8-0669-43DF-8331-201CB0CB2631}" presName="Name1" presStyleCnt="0"/>
      <dgm:spPr/>
    </dgm:pt>
    <dgm:pt modelId="{F82106AA-E4A8-483C-8B0C-2C685D150302}" type="pres">
      <dgm:prSet presAssocID="{45BC3DB8-0669-43DF-8331-201CB0CB2631}" presName="cycle" presStyleCnt="0"/>
      <dgm:spPr/>
    </dgm:pt>
    <dgm:pt modelId="{EAFF8345-0AE3-4ED2-BC61-07CCF5D2F898}" type="pres">
      <dgm:prSet presAssocID="{45BC3DB8-0669-43DF-8331-201CB0CB2631}" presName="srcNode" presStyleLbl="node1" presStyleIdx="0" presStyleCnt="5"/>
      <dgm:spPr/>
    </dgm:pt>
    <dgm:pt modelId="{C4C9DEEE-FA48-4265-965D-35247AF68941}" type="pres">
      <dgm:prSet presAssocID="{45BC3DB8-0669-43DF-8331-201CB0CB2631}" presName="conn" presStyleLbl="parChTrans1D2" presStyleIdx="0" presStyleCnt="1"/>
      <dgm:spPr/>
      <dgm:t>
        <a:bodyPr/>
        <a:lstStyle/>
        <a:p>
          <a:endParaRPr lang="ru-RU"/>
        </a:p>
      </dgm:t>
    </dgm:pt>
    <dgm:pt modelId="{25639872-0E78-4BD8-B996-A5941C713DB1}" type="pres">
      <dgm:prSet presAssocID="{45BC3DB8-0669-43DF-8331-201CB0CB2631}" presName="extraNode" presStyleLbl="node1" presStyleIdx="0" presStyleCnt="5"/>
      <dgm:spPr/>
    </dgm:pt>
    <dgm:pt modelId="{3EA96F3E-7BE3-47E3-9653-F35FCD521AF5}" type="pres">
      <dgm:prSet presAssocID="{45BC3DB8-0669-43DF-8331-201CB0CB2631}" presName="dstNode" presStyleLbl="node1" presStyleIdx="0" presStyleCnt="5"/>
      <dgm:spPr/>
    </dgm:pt>
    <dgm:pt modelId="{A4B08D9B-431B-465E-944D-08CDDF85690B}" type="pres">
      <dgm:prSet presAssocID="{E97F4741-0A6B-459C-8BDD-8077A1EDFB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01D15-9E7F-4CBC-8A55-7437AB213312}" type="pres">
      <dgm:prSet presAssocID="{E97F4741-0A6B-459C-8BDD-8077A1EDFB4B}" presName="accent_1" presStyleCnt="0"/>
      <dgm:spPr/>
    </dgm:pt>
    <dgm:pt modelId="{5E562FF8-38D0-499F-BF6B-7E5F0728A29E}" type="pres">
      <dgm:prSet presAssocID="{E97F4741-0A6B-459C-8BDD-8077A1EDFB4B}" presName="accentRepeatNode" presStyleLbl="solidFgAcc1" presStyleIdx="0" presStyleCnt="5"/>
      <dgm:spPr/>
    </dgm:pt>
    <dgm:pt modelId="{4926B36F-3E75-444A-A35A-2AB0CBBB6635}" type="pres">
      <dgm:prSet presAssocID="{23A26F89-3623-42D1-BA40-F32BB3535FE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FF6D0-5FE4-4ECC-A384-B8095F89DE60}" type="pres">
      <dgm:prSet presAssocID="{23A26F89-3623-42D1-BA40-F32BB3535FEE}" presName="accent_2" presStyleCnt="0"/>
      <dgm:spPr/>
    </dgm:pt>
    <dgm:pt modelId="{2A2E1F12-8023-458D-88A6-987F1F72892F}" type="pres">
      <dgm:prSet presAssocID="{23A26F89-3623-42D1-BA40-F32BB3535FEE}" presName="accentRepeatNode" presStyleLbl="solidFgAcc1" presStyleIdx="1" presStyleCnt="5"/>
      <dgm:spPr/>
    </dgm:pt>
    <dgm:pt modelId="{F0E01111-FEB7-4FA4-8C57-ECFE158F625E}" type="pres">
      <dgm:prSet presAssocID="{9A6C06CA-395A-449C-A8C2-46A7852DFBA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0FAB-52FD-4096-8B86-71F9FDF0D076}" type="pres">
      <dgm:prSet presAssocID="{9A6C06CA-395A-449C-A8C2-46A7852DFBAB}" presName="accent_3" presStyleCnt="0"/>
      <dgm:spPr/>
    </dgm:pt>
    <dgm:pt modelId="{39AB271E-9C35-4D85-AD56-3471A5114264}" type="pres">
      <dgm:prSet presAssocID="{9A6C06CA-395A-449C-A8C2-46A7852DFBAB}" presName="accentRepeatNode" presStyleLbl="solidFgAcc1" presStyleIdx="2" presStyleCnt="5"/>
      <dgm:spPr/>
    </dgm:pt>
    <dgm:pt modelId="{9F89B2D4-1B47-447F-B4EF-5A4DA38EFA43}" type="pres">
      <dgm:prSet presAssocID="{2829B2B7-A34E-4914-BB81-AECECAE6EB2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B9E68-A251-41CA-9858-BD39BD1207F3}" type="pres">
      <dgm:prSet presAssocID="{2829B2B7-A34E-4914-BB81-AECECAE6EB2E}" presName="accent_4" presStyleCnt="0"/>
      <dgm:spPr/>
    </dgm:pt>
    <dgm:pt modelId="{C6AAB7B1-6C49-4631-A025-C96008EEB659}" type="pres">
      <dgm:prSet presAssocID="{2829B2B7-A34E-4914-BB81-AECECAE6EB2E}" presName="accentRepeatNode" presStyleLbl="solidFgAcc1" presStyleIdx="3" presStyleCnt="5"/>
      <dgm:spPr>
        <a:ln>
          <a:solidFill>
            <a:schemeClr val="accent1">
              <a:lumMod val="75000"/>
            </a:schemeClr>
          </a:solidFill>
        </a:ln>
      </dgm:spPr>
    </dgm:pt>
    <dgm:pt modelId="{FC2961D5-0E74-46F0-8D1E-9E38FA7EFDEE}" type="pres">
      <dgm:prSet presAssocID="{CDB5AA18-D875-4E81-BE5F-50AAF0810BA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D9BBE-A093-4AAB-BE96-1025D8B2F3DC}" type="pres">
      <dgm:prSet presAssocID="{CDB5AA18-D875-4E81-BE5F-50AAF0810BA3}" presName="accent_5" presStyleCnt="0"/>
      <dgm:spPr/>
    </dgm:pt>
    <dgm:pt modelId="{B06914A9-9EB1-4B9F-AC0C-75D46947B161}" type="pres">
      <dgm:prSet presAssocID="{CDB5AA18-D875-4E81-BE5F-50AAF0810BA3}" presName="accentRepeatNode" presStyleLbl="solidFgAcc1" presStyleIdx="4" presStyleCnt="5"/>
      <dgm:spPr/>
    </dgm:pt>
  </dgm:ptLst>
  <dgm:cxnLst>
    <dgm:cxn modelId="{84EE911E-430C-4E7D-BDE3-D3BF01095C7A}" type="presOf" srcId="{23A26F89-3623-42D1-BA40-F32BB3535FEE}" destId="{4926B36F-3E75-444A-A35A-2AB0CBBB6635}" srcOrd="0" destOrd="0" presId="urn:microsoft.com/office/officeart/2008/layout/VerticalCurvedList"/>
    <dgm:cxn modelId="{A93B1863-424F-418D-A2A5-F14AAD9943FD}" srcId="{45BC3DB8-0669-43DF-8331-201CB0CB2631}" destId="{9A6C06CA-395A-449C-A8C2-46A7852DFBAB}" srcOrd="2" destOrd="0" parTransId="{5B3BCED1-A899-499E-B1F0-082E89E9E213}" sibTransId="{97C4D104-6CC8-4EC6-B55F-FF709799AEED}"/>
    <dgm:cxn modelId="{D36F39AD-17FB-480C-BE30-6A23D8B1C430}" srcId="{45BC3DB8-0669-43DF-8331-201CB0CB2631}" destId="{23A26F89-3623-42D1-BA40-F32BB3535FEE}" srcOrd="1" destOrd="0" parTransId="{426F45ED-F24C-4176-AA21-C841A1D9F125}" sibTransId="{7E8B2225-B2AC-4376-9DBD-65D519D0B60D}"/>
    <dgm:cxn modelId="{F69729D0-D7BF-4325-AB27-CA1D3EAA5E55}" type="presOf" srcId="{E97F4741-0A6B-459C-8BDD-8077A1EDFB4B}" destId="{A4B08D9B-431B-465E-944D-08CDDF85690B}" srcOrd="0" destOrd="0" presId="urn:microsoft.com/office/officeart/2008/layout/VerticalCurvedList"/>
    <dgm:cxn modelId="{B8313582-8F1A-46EA-8F8D-8D633FBC8282}" type="presOf" srcId="{45BC3DB8-0669-43DF-8331-201CB0CB2631}" destId="{4B84AB82-A733-4BCF-B00D-618AC576B08A}" srcOrd="0" destOrd="0" presId="urn:microsoft.com/office/officeart/2008/layout/VerticalCurvedList"/>
    <dgm:cxn modelId="{DC0241C7-E946-4F27-95C7-788F1CD9BFE6}" type="presOf" srcId="{2829B2B7-A34E-4914-BB81-AECECAE6EB2E}" destId="{9F89B2D4-1B47-447F-B4EF-5A4DA38EFA43}" srcOrd="0" destOrd="0" presId="urn:microsoft.com/office/officeart/2008/layout/VerticalCurvedList"/>
    <dgm:cxn modelId="{CE9ED146-C67D-439B-822C-708462E7AFFB}" srcId="{45BC3DB8-0669-43DF-8331-201CB0CB2631}" destId="{CDB5AA18-D875-4E81-BE5F-50AAF0810BA3}" srcOrd="4" destOrd="0" parTransId="{722E42B8-2FBD-4B10-A78C-75EFB47A7758}" sibTransId="{E76C773E-5066-47FA-B432-75CBF9B4D685}"/>
    <dgm:cxn modelId="{7719A501-0A78-470E-B0AC-EB48F2CC3CF4}" type="presOf" srcId="{50F97EB5-F8F1-480A-8B94-0E158AC4A922}" destId="{C4C9DEEE-FA48-4265-965D-35247AF68941}" srcOrd="0" destOrd="0" presId="urn:microsoft.com/office/officeart/2008/layout/VerticalCurvedList"/>
    <dgm:cxn modelId="{B18A9733-1907-4397-8C8A-D7E042240209}" srcId="{45BC3DB8-0669-43DF-8331-201CB0CB2631}" destId="{2829B2B7-A34E-4914-BB81-AECECAE6EB2E}" srcOrd="3" destOrd="0" parTransId="{B7B00CA4-A29C-4712-A6D2-D340260840BF}" sibTransId="{50DC35EC-264C-4477-BF6D-6C39FFB57832}"/>
    <dgm:cxn modelId="{C74C19C0-9A65-405B-AD6D-C89AF00D37EC}" type="presOf" srcId="{9A6C06CA-395A-449C-A8C2-46A7852DFBAB}" destId="{F0E01111-FEB7-4FA4-8C57-ECFE158F625E}" srcOrd="0" destOrd="0" presId="urn:microsoft.com/office/officeart/2008/layout/VerticalCurvedList"/>
    <dgm:cxn modelId="{44EEBC00-E1AF-48F8-8916-E25D54AB6C81}" type="presOf" srcId="{CDB5AA18-D875-4E81-BE5F-50AAF0810BA3}" destId="{FC2961D5-0E74-46F0-8D1E-9E38FA7EFDEE}" srcOrd="0" destOrd="0" presId="urn:microsoft.com/office/officeart/2008/layout/VerticalCurvedList"/>
    <dgm:cxn modelId="{C2555812-6736-4BA4-BD2A-EF3B13A9D2A6}" srcId="{45BC3DB8-0669-43DF-8331-201CB0CB2631}" destId="{E97F4741-0A6B-459C-8BDD-8077A1EDFB4B}" srcOrd="0" destOrd="0" parTransId="{4021BFC5-BFF0-4079-968B-956C59639161}" sibTransId="{50F97EB5-F8F1-480A-8B94-0E158AC4A922}"/>
    <dgm:cxn modelId="{F156B63A-15C9-45E5-B644-C05CA91AEA5A}" type="presParOf" srcId="{4B84AB82-A733-4BCF-B00D-618AC576B08A}" destId="{99134633-340B-4264-B023-C3A1A6214CB5}" srcOrd="0" destOrd="0" presId="urn:microsoft.com/office/officeart/2008/layout/VerticalCurvedList"/>
    <dgm:cxn modelId="{DCD5D380-B8DC-4B46-890C-3B2B88793655}" type="presParOf" srcId="{99134633-340B-4264-B023-C3A1A6214CB5}" destId="{F82106AA-E4A8-483C-8B0C-2C685D150302}" srcOrd="0" destOrd="0" presId="urn:microsoft.com/office/officeart/2008/layout/VerticalCurvedList"/>
    <dgm:cxn modelId="{E508FF87-30A6-4BA4-A36B-47C096412FA1}" type="presParOf" srcId="{F82106AA-E4A8-483C-8B0C-2C685D150302}" destId="{EAFF8345-0AE3-4ED2-BC61-07CCF5D2F898}" srcOrd="0" destOrd="0" presId="urn:microsoft.com/office/officeart/2008/layout/VerticalCurvedList"/>
    <dgm:cxn modelId="{01A50DF5-A88F-407E-A545-B5C1D33893E0}" type="presParOf" srcId="{F82106AA-E4A8-483C-8B0C-2C685D150302}" destId="{C4C9DEEE-FA48-4265-965D-35247AF68941}" srcOrd="1" destOrd="0" presId="urn:microsoft.com/office/officeart/2008/layout/VerticalCurvedList"/>
    <dgm:cxn modelId="{6F25FE85-9300-4637-803F-D29D51FF30FB}" type="presParOf" srcId="{F82106AA-E4A8-483C-8B0C-2C685D150302}" destId="{25639872-0E78-4BD8-B996-A5941C713DB1}" srcOrd="2" destOrd="0" presId="urn:microsoft.com/office/officeart/2008/layout/VerticalCurvedList"/>
    <dgm:cxn modelId="{94A7BE32-9CB7-4F2F-BF45-7A81EAD1F642}" type="presParOf" srcId="{F82106AA-E4A8-483C-8B0C-2C685D150302}" destId="{3EA96F3E-7BE3-47E3-9653-F35FCD521AF5}" srcOrd="3" destOrd="0" presId="urn:microsoft.com/office/officeart/2008/layout/VerticalCurvedList"/>
    <dgm:cxn modelId="{355E0122-B634-434F-8B78-102B90FE070D}" type="presParOf" srcId="{99134633-340B-4264-B023-C3A1A6214CB5}" destId="{A4B08D9B-431B-465E-944D-08CDDF85690B}" srcOrd="1" destOrd="0" presId="urn:microsoft.com/office/officeart/2008/layout/VerticalCurvedList"/>
    <dgm:cxn modelId="{E45660FA-0DE3-4193-BBE3-D9D3363DD953}" type="presParOf" srcId="{99134633-340B-4264-B023-C3A1A6214CB5}" destId="{A6301D15-9E7F-4CBC-8A55-7437AB213312}" srcOrd="2" destOrd="0" presId="urn:microsoft.com/office/officeart/2008/layout/VerticalCurvedList"/>
    <dgm:cxn modelId="{B1CCF2BD-7AA9-4F30-98E4-441CC19429FD}" type="presParOf" srcId="{A6301D15-9E7F-4CBC-8A55-7437AB213312}" destId="{5E562FF8-38D0-499F-BF6B-7E5F0728A29E}" srcOrd="0" destOrd="0" presId="urn:microsoft.com/office/officeart/2008/layout/VerticalCurvedList"/>
    <dgm:cxn modelId="{9ABBAE3F-9BCF-4EBD-AEF2-11A668452B1C}" type="presParOf" srcId="{99134633-340B-4264-B023-C3A1A6214CB5}" destId="{4926B36F-3E75-444A-A35A-2AB0CBBB6635}" srcOrd="3" destOrd="0" presId="urn:microsoft.com/office/officeart/2008/layout/VerticalCurvedList"/>
    <dgm:cxn modelId="{3899C05A-BD8D-4F7A-ACB8-19783891CC03}" type="presParOf" srcId="{99134633-340B-4264-B023-C3A1A6214CB5}" destId="{0CCFF6D0-5FE4-4ECC-A384-B8095F89DE60}" srcOrd="4" destOrd="0" presId="urn:microsoft.com/office/officeart/2008/layout/VerticalCurvedList"/>
    <dgm:cxn modelId="{31B3609C-0369-456A-B8CE-81B1FFEF3E51}" type="presParOf" srcId="{0CCFF6D0-5FE4-4ECC-A384-B8095F89DE60}" destId="{2A2E1F12-8023-458D-88A6-987F1F72892F}" srcOrd="0" destOrd="0" presId="urn:microsoft.com/office/officeart/2008/layout/VerticalCurvedList"/>
    <dgm:cxn modelId="{A0E580BB-01C2-4016-8461-15164440C8CE}" type="presParOf" srcId="{99134633-340B-4264-B023-C3A1A6214CB5}" destId="{F0E01111-FEB7-4FA4-8C57-ECFE158F625E}" srcOrd="5" destOrd="0" presId="urn:microsoft.com/office/officeart/2008/layout/VerticalCurvedList"/>
    <dgm:cxn modelId="{17C8BC3C-42FD-4838-8F77-7F391F93E209}" type="presParOf" srcId="{99134633-340B-4264-B023-C3A1A6214CB5}" destId="{C3EF0FAB-52FD-4096-8B86-71F9FDF0D076}" srcOrd="6" destOrd="0" presId="urn:microsoft.com/office/officeart/2008/layout/VerticalCurvedList"/>
    <dgm:cxn modelId="{54476544-D056-4F12-BC64-78F65DCF1AB5}" type="presParOf" srcId="{C3EF0FAB-52FD-4096-8B86-71F9FDF0D076}" destId="{39AB271E-9C35-4D85-AD56-3471A5114264}" srcOrd="0" destOrd="0" presId="urn:microsoft.com/office/officeart/2008/layout/VerticalCurvedList"/>
    <dgm:cxn modelId="{B8CD7B33-32CB-4ADD-AD07-7C51352AD916}" type="presParOf" srcId="{99134633-340B-4264-B023-C3A1A6214CB5}" destId="{9F89B2D4-1B47-447F-B4EF-5A4DA38EFA43}" srcOrd="7" destOrd="0" presId="urn:microsoft.com/office/officeart/2008/layout/VerticalCurvedList"/>
    <dgm:cxn modelId="{3B88DC7A-CE4F-4E5A-92AC-0AD1D99E5873}" type="presParOf" srcId="{99134633-340B-4264-B023-C3A1A6214CB5}" destId="{23EB9E68-A251-41CA-9858-BD39BD1207F3}" srcOrd="8" destOrd="0" presId="urn:microsoft.com/office/officeart/2008/layout/VerticalCurvedList"/>
    <dgm:cxn modelId="{0D33A041-D2F7-4572-9472-61596E4E094E}" type="presParOf" srcId="{23EB9E68-A251-41CA-9858-BD39BD1207F3}" destId="{C6AAB7B1-6C49-4631-A025-C96008EEB659}" srcOrd="0" destOrd="0" presId="urn:microsoft.com/office/officeart/2008/layout/VerticalCurvedList"/>
    <dgm:cxn modelId="{5A45BF26-C55D-4C2E-9CB7-54B56C853D21}" type="presParOf" srcId="{99134633-340B-4264-B023-C3A1A6214CB5}" destId="{FC2961D5-0E74-46F0-8D1E-9E38FA7EFDEE}" srcOrd="9" destOrd="0" presId="urn:microsoft.com/office/officeart/2008/layout/VerticalCurvedList"/>
    <dgm:cxn modelId="{3BB28C1D-BF96-496B-8338-26F011928C55}" type="presParOf" srcId="{99134633-340B-4264-B023-C3A1A6214CB5}" destId="{05CD9BBE-A093-4AAB-BE96-1025D8B2F3DC}" srcOrd="10" destOrd="0" presId="urn:microsoft.com/office/officeart/2008/layout/VerticalCurvedList"/>
    <dgm:cxn modelId="{721B9357-2F6E-4854-A88E-9152963A2ED8}" type="presParOf" srcId="{05CD9BBE-A093-4AAB-BE96-1025D8B2F3DC}" destId="{B06914A9-9EB1-4B9F-AC0C-75D46947B1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C753C-AC79-41E6-96D1-0793DFC28307}" type="doc">
      <dgm:prSet loTypeId="urn:microsoft.com/office/officeart/2005/8/layout/vList2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7F06563-704E-43B2-9C16-310A57167413}">
      <dgm:prSet custT="1"/>
      <dgm:spPr>
        <a:solidFill>
          <a:srgbClr val="005DA2"/>
        </a:solidFill>
      </dgm:spPr>
      <dgm:t>
        <a:bodyPr/>
        <a:lstStyle/>
        <a:p>
          <a:pPr rtl="0"/>
          <a:r>
            <a:rPr lang="ru-RU" sz="2400" b="1" u="sng" dirty="0" smtClean="0">
              <a:latin typeface="Times New Roman" pitchFamily="18" charset="0"/>
              <a:cs typeface="Times New Roman" pitchFamily="18" charset="0"/>
            </a:rPr>
            <a:t>УФК  по Иркутской области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11D6FA3-79C9-48B7-8F47-D58924BD495F}" type="parTrans" cxnId="{D50F71E9-7471-4AB4-A1CB-FD3DBA14ACFC}">
      <dgm:prSet/>
      <dgm:spPr/>
      <dgm:t>
        <a:bodyPr/>
        <a:lstStyle/>
        <a:p>
          <a:endParaRPr lang="ru-RU"/>
        </a:p>
      </dgm:t>
    </dgm:pt>
    <dgm:pt modelId="{A3516E71-F537-45D9-AF21-0BED0CC166D4}" type="sibTrans" cxnId="{D50F71E9-7471-4AB4-A1CB-FD3DBA14ACFC}">
      <dgm:prSet/>
      <dgm:spPr/>
      <dgm:t>
        <a:bodyPr/>
        <a:lstStyle/>
        <a:p>
          <a:endParaRPr lang="ru-RU"/>
        </a:p>
      </dgm:t>
    </dgm:pt>
    <dgm:pt modelId="{7CA5F1C5-D1E7-4E36-8240-116C49CDDAD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Справочники  КБК на 2020 год по бюджету ТМР и бюджетам с/</a:t>
          </a:r>
          <a:r>
            <a:rPr lang="ru-RU" sz="1800" b="1" dirty="0" err="1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</a:t>
          </a:r>
          <a:endParaRPr lang="ru-RU" sz="18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33D3A8-862B-4B38-8C68-792D5AA02A56}" type="parTrans" cxnId="{B63ED3E2-A9FE-4776-B2CC-B8E95364A197}">
      <dgm:prSet/>
      <dgm:spPr/>
      <dgm:t>
        <a:bodyPr/>
        <a:lstStyle/>
        <a:p>
          <a:endParaRPr lang="ru-RU"/>
        </a:p>
      </dgm:t>
    </dgm:pt>
    <dgm:pt modelId="{3B105373-4FB7-47D8-8B61-3390C24060EB}" type="sibTrans" cxnId="{B63ED3E2-A9FE-4776-B2CC-B8E95364A197}">
      <dgm:prSet/>
      <dgm:spPr/>
      <dgm:t>
        <a:bodyPr/>
        <a:lstStyle/>
        <a:p>
          <a:endParaRPr lang="ru-RU"/>
        </a:p>
      </dgm:t>
    </dgm:pt>
    <dgm:pt modelId="{A3F50866-0EE6-435F-819C-62D44BB2329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Информация по бюджету ТМР и бюджетам с/</a:t>
          </a:r>
          <a:r>
            <a:rPr lang="ru-RU" sz="1800" b="1" dirty="0" err="1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</a:t>
          </a:r>
          <a:endParaRPr lang="ru-RU" sz="18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E9E61C-A55F-4E97-8383-B61364F1E27E}" type="parTrans" cxnId="{14D3EC26-3C5F-434C-895A-84DBF8916832}">
      <dgm:prSet/>
      <dgm:spPr/>
      <dgm:t>
        <a:bodyPr/>
        <a:lstStyle/>
        <a:p>
          <a:endParaRPr lang="ru-RU"/>
        </a:p>
      </dgm:t>
    </dgm:pt>
    <dgm:pt modelId="{E02CA9AB-16F0-48A8-84D6-E0A58473EC50}" type="sibTrans" cxnId="{14D3EC26-3C5F-434C-895A-84DBF8916832}">
      <dgm:prSet/>
      <dgm:spPr/>
      <dgm:t>
        <a:bodyPr/>
        <a:lstStyle/>
        <a:p>
          <a:endParaRPr lang="ru-RU"/>
        </a:p>
      </dgm:t>
    </dgm:pt>
    <dgm:pt modelId="{DB839251-2303-4C21-BBB5-8FD5BFE8E00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Сверка по кассовым выплатам</a:t>
          </a:r>
          <a:endParaRPr lang="ru-RU" sz="1800" b="1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8EE48E-F9D3-40CD-9FE7-183443E9637C}" type="parTrans" cxnId="{C76C96EF-A395-4B89-BAA0-B81EC60D8489}">
      <dgm:prSet/>
      <dgm:spPr/>
      <dgm:t>
        <a:bodyPr/>
        <a:lstStyle/>
        <a:p>
          <a:endParaRPr lang="ru-RU"/>
        </a:p>
      </dgm:t>
    </dgm:pt>
    <dgm:pt modelId="{75FD6E12-F549-4C50-BEB8-BA310292A160}" type="sibTrans" cxnId="{C76C96EF-A395-4B89-BAA0-B81EC60D8489}">
      <dgm:prSet/>
      <dgm:spPr/>
      <dgm:t>
        <a:bodyPr/>
        <a:lstStyle/>
        <a:p>
          <a:endParaRPr lang="ru-RU"/>
        </a:p>
      </dgm:t>
    </dgm:pt>
    <dgm:pt modelId="{82C93EE6-B0E3-4BEF-9197-E462AC25E73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Проверка платежных документов на взнос наличных денежных средств</a:t>
          </a:r>
          <a:endParaRPr lang="ru-RU" sz="1800" b="1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3B2309-66A4-4312-BDED-D1456C261034}" type="parTrans" cxnId="{771B7ED7-6D40-42B8-935F-B44B7E1A9318}">
      <dgm:prSet/>
      <dgm:spPr/>
      <dgm:t>
        <a:bodyPr/>
        <a:lstStyle/>
        <a:p>
          <a:endParaRPr lang="ru-RU"/>
        </a:p>
      </dgm:t>
    </dgm:pt>
    <dgm:pt modelId="{2932D177-AA21-4B04-962F-C61214E92F30}" type="sibTrans" cxnId="{771B7ED7-6D40-42B8-935F-B44B7E1A9318}">
      <dgm:prSet/>
      <dgm:spPr/>
      <dgm:t>
        <a:bodyPr/>
        <a:lstStyle/>
        <a:p>
          <a:endParaRPr lang="ru-RU"/>
        </a:p>
      </dgm:t>
    </dgm:pt>
    <dgm:pt modelId="{9AF85F58-7064-41BB-B3A7-A14F37518A8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Ежедневный электронный обмен документами</a:t>
          </a:r>
          <a:endParaRPr lang="ru-RU" sz="1800" b="1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BC4222-FF97-4582-B7E2-9446D43DB09A}" type="parTrans" cxnId="{43A5D882-9FCA-4840-9755-65534FECF116}">
      <dgm:prSet/>
      <dgm:spPr/>
      <dgm:t>
        <a:bodyPr/>
        <a:lstStyle/>
        <a:p>
          <a:endParaRPr lang="ru-RU"/>
        </a:p>
      </dgm:t>
    </dgm:pt>
    <dgm:pt modelId="{5CB61574-C507-4AAD-BC79-619D077359F8}" type="sibTrans" cxnId="{43A5D882-9FCA-4840-9755-65534FECF116}">
      <dgm:prSet/>
      <dgm:spPr/>
      <dgm:t>
        <a:bodyPr/>
        <a:lstStyle/>
        <a:p>
          <a:endParaRPr lang="ru-RU"/>
        </a:p>
      </dgm:t>
    </dgm:pt>
    <dgm:pt modelId="{62A47953-6C34-463B-8503-AB678C27986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Ведение Перечня участников бюджетного процесса</a:t>
          </a:r>
          <a:endParaRPr lang="ru-RU" sz="1800" b="1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E0D076-C532-4DEB-8D39-3CD6DA762ADA}" type="parTrans" cxnId="{D9944C4F-4250-4322-8DC6-7DD45FA9D605}">
      <dgm:prSet/>
      <dgm:spPr/>
      <dgm:t>
        <a:bodyPr/>
        <a:lstStyle/>
        <a:p>
          <a:endParaRPr lang="ru-RU"/>
        </a:p>
      </dgm:t>
    </dgm:pt>
    <dgm:pt modelId="{092479E1-5CB9-4613-BB1E-3D62F0B026AB}" type="sibTrans" cxnId="{D9944C4F-4250-4322-8DC6-7DD45FA9D605}">
      <dgm:prSet/>
      <dgm:spPr/>
      <dgm:t>
        <a:bodyPr/>
        <a:lstStyle/>
        <a:p>
          <a:endParaRPr lang="ru-RU"/>
        </a:p>
      </dgm:t>
    </dgm:pt>
    <dgm:pt modelId="{B2334365-E57B-4F3F-868E-ABBB0E9050A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Внесены изменений в сводный реестр участников бюджетного процесса в системе «Электронный бюджет»</a:t>
          </a:r>
          <a:endParaRPr lang="ru-RU" sz="1800" b="1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68558A-EE06-4A28-A9FA-BFD6D831A251}" type="parTrans" cxnId="{4FF55615-8AA6-4D8D-8E73-6CC1B4010691}">
      <dgm:prSet/>
      <dgm:spPr/>
      <dgm:t>
        <a:bodyPr/>
        <a:lstStyle/>
        <a:p>
          <a:endParaRPr lang="ru-RU"/>
        </a:p>
      </dgm:t>
    </dgm:pt>
    <dgm:pt modelId="{759BB5D4-7908-4358-8CA0-9A51F3269388}" type="sibTrans" cxnId="{4FF55615-8AA6-4D8D-8E73-6CC1B4010691}">
      <dgm:prSet/>
      <dgm:spPr/>
      <dgm:t>
        <a:bodyPr/>
        <a:lstStyle/>
        <a:p>
          <a:endParaRPr lang="ru-RU"/>
        </a:p>
      </dgm:t>
    </dgm:pt>
    <dgm:pt modelId="{E7008B8B-C7AB-4A60-95F2-A2976D9CE21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Санкционирование оплаты денежных обязательств</a:t>
          </a:r>
          <a:endParaRPr lang="ru-RU" sz="1800" b="1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E2B986-A66B-4417-915E-F94E348A27C5}" type="parTrans" cxnId="{0A607D57-4A2F-424B-9DB4-75B3D107B053}">
      <dgm:prSet/>
      <dgm:spPr/>
      <dgm:t>
        <a:bodyPr/>
        <a:lstStyle/>
        <a:p>
          <a:endParaRPr lang="ru-RU"/>
        </a:p>
      </dgm:t>
    </dgm:pt>
    <dgm:pt modelId="{B80A745E-9E65-46AD-8628-3FBC65D24A26}" type="sibTrans" cxnId="{0A607D57-4A2F-424B-9DB4-75B3D107B053}">
      <dgm:prSet/>
      <dgm:spPr/>
      <dgm:t>
        <a:bodyPr/>
        <a:lstStyle/>
        <a:p>
          <a:endParaRPr lang="ru-RU"/>
        </a:p>
      </dgm:t>
    </dgm:pt>
    <dgm:pt modelId="{2454E50C-ACA6-48D9-94EE-7BBA52D2BF82}">
      <dgm:prSet custT="1"/>
      <dgm:spPr>
        <a:solidFill>
          <a:srgbClr val="005DA2"/>
        </a:solidFill>
      </dgm:spPr>
      <dgm:t>
        <a:bodyPr/>
        <a:lstStyle/>
        <a:p>
          <a:pPr rtl="0"/>
          <a:r>
            <a:rPr lang="ru-RU" altLang="ru-RU" sz="2400" b="1" u="sng" dirty="0" smtClean="0"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  <a:endParaRPr lang="ru-RU" sz="2400" b="1" dirty="0"/>
        </a:p>
      </dgm:t>
    </dgm:pt>
    <dgm:pt modelId="{596534DF-FAF5-47C8-A553-DA771252000B}" type="parTrans" cxnId="{26F2CCC2-78EC-4532-90F0-075B3D80A9AF}">
      <dgm:prSet/>
      <dgm:spPr/>
      <dgm:t>
        <a:bodyPr/>
        <a:lstStyle/>
        <a:p>
          <a:endParaRPr lang="ru-RU"/>
        </a:p>
      </dgm:t>
    </dgm:pt>
    <dgm:pt modelId="{FB11C6AC-CE17-4EB9-8C25-7D15F3AD0204}" type="sibTrans" cxnId="{26F2CCC2-78EC-4532-90F0-075B3D80A9AF}">
      <dgm:prSet/>
      <dgm:spPr/>
      <dgm:t>
        <a:bodyPr/>
        <a:lstStyle/>
        <a:p>
          <a:endParaRPr lang="ru-RU"/>
        </a:p>
      </dgm:t>
    </dgm:pt>
    <dgm:pt modelId="{C7886FAA-8260-4AD5-AD28-0A89817D388A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Возврат сумм по муниципальным контрактам</a:t>
          </a:r>
          <a:endParaRPr lang="ru-RU" sz="1800" b="1" dirty="0">
            <a:solidFill>
              <a:srgbClr val="003258"/>
            </a:solidFill>
          </a:endParaRPr>
        </a:p>
      </dgm:t>
    </dgm:pt>
    <dgm:pt modelId="{646F7037-161B-49E7-98EC-137EB07FC23A}" type="parTrans" cxnId="{80FF779E-40C1-403D-8E8B-AB2A51879C07}">
      <dgm:prSet/>
      <dgm:spPr/>
      <dgm:t>
        <a:bodyPr/>
        <a:lstStyle/>
        <a:p>
          <a:endParaRPr lang="ru-RU"/>
        </a:p>
      </dgm:t>
    </dgm:pt>
    <dgm:pt modelId="{244E4120-A0A1-4BA8-BB60-00D2451A854E}" type="sibTrans" cxnId="{80FF779E-40C1-403D-8E8B-AB2A51879C07}">
      <dgm:prSet/>
      <dgm:spPr/>
      <dgm:t>
        <a:bodyPr/>
        <a:lstStyle/>
        <a:p>
          <a:endParaRPr lang="ru-RU"/>
        </a:p>
      </dgm:t>
    </dgm:pt>
    <dgm:pt modelId="{ABCD0714-E4BA-4C80-8707-67418E75FC9E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Ежемесячный контроль за исполнением платежей по страховым взносам на ОПС и ОМС</a:t>
          </a:r>
          <a:endParaRPr lang="ru-RU" sz="1800" b="1" dirty="0">
            <a:solidFill>
              <a:srgbClr val="003258"/>
            </a:solidFill>
          </a:endParaRPr>
        </a:p>
      </dgm:t>
    </dgm:pt>
    <dgm:pt modelId="{7D7B6EFD-43E0-417B-9797-92E81630C1D0}" type="parTrans" cxnId="{EC83C265-CFC4-4693-A247-DE0AAD085737}">
      <dgm:prSet/>
      <dgm:spPr/>
      <dgm:t>
        <a:bodyPr/>
        <a:lstStyle/>
        <a:p>
          <a:endParaRPr lang="ru-RU"/>
        </a:p>
      </dgm:t>
    </dgm:pt>
    <dgm:pt modelId="{D8EBEA43-0E16-4D78-8FA1-0C0DDCE7B8AF}" type="sibTrans" cxnId="{EC83C265-CFC4-4693-A247-DE0AAD085737}">
      <dgm:prSet/>
      <dgm:spPr/>
      <dgm:t>
        <a:bodyPr/>
        <a:lstStyle/>
        <a:p>
          <a:endParaRPr lang="ru-RU"/>
        </a:p>
      </dgm:t>
    </dgm:pt>
    <dgm:pt modelId="{D3D08390-2AC6-4195-B85A-FFD1FB6162C6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формировались и доводились карточки лицевых счетов</a:t>
          </a:r>
          <a:endParaRPr lang="ru-RU" sz="1800" b="1" dirty="0">
            <a:solidFill>
              <a:srgbClr val="003258"/>
            </a:solidFill>
          </a:endParaRPr>
        </a:p>
      </dgm:t>
    </dgm:pt>
    <dgm:pt modelId="{B88C1868-1DA3-4FFA-842D-952247AEE527}" type="parTrans" cxnId="{9D0186D1-200B-4118-A1B6-072B352D2F0D}">
      <dgm:prSet/>
      <dgm:spPr/>
      <dgm:t>
        <a:bodyPr/>
        <a:lstStyle/>
        <a:p>
          <a:endParaRPr lang="ru-RU"/>
        </a:p>
      </dgm:t>
    </dgm:pt>
    <dgm:pt modelId="{7441F657-0A7D-4B46-B4B8-8212B8F66B21}" type="sibTrans" cxnId="{9D0186D1-200B-4118-A1B6-072B352D2F0D}">
      <dgm:prSet/>
      <dgm:spPr/>
      <dgm:t>
        <a:bodyPr/>
        <a:lstStyle/>
        <a:p>
          <a:endParaRPr lang="ru-RU"/>
        </a:p>
      </dgm:t>
    </dgm:pt>
    <dgm:pt modelId="{93CFABC0-76C0-4669-8D8F-C6114E62821A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осуществлялась сверка операций по кассовым выплатам</a:t>
          </a:r>
          <a:endParaRPr lang="ru-RU" sz="1800" b="1" dirty="0">
            <a:solidFill>
              <a:srgbClr val="003258"/>
            </a:solidFill>
          </a:endParaRPr>
        </a:p>
      </dgm:t>
    </dgm:pt>
    <dgm:pt modelId="{BCFA1CB1-88E5-432A-AF2C-866228BAE658}" type="parTrans" cxnId="{5D0A6E66-46B3-4433-AAAE-37E24CBC4F55}">
      <dgm:prSet/>
      <dgm:spPr/>
      <dgm:t>
        <a:bodyPr/>
        <a:lstStyle/>
        <a:p>
          <a:endParaRPr lang="ru-RU"/>
        </a:p>
      </dgm:t>
    </dgm:pt>
    <dgm:pt modelId="{8E7A6A81-CCD8-46B7-8C5F-DAF268A6C4E3}" type="sibTrans" cxnId="{5D0A6E66-46B3-4433-AAAE-37E24CBC4F55}">
      <dgm:prSet/>
      <dgm:spPr/>
      <dgm:t>
        <a:bodyPr/>
        <a:lstStyle/>
        <a:p>
          <a:endParaRPr lang="ru-RU"/>
        </a:p>
      </dgm:t>
    </dgm:pt>
    <dgm:pt modelId="{A393F38B-5209-4DB5-8180-29A7DA651DB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Предоставление расходных расписаний и заявок на оплату расходов по переданным полномочиям</a:t>
          </a:r>
          <a:endParaRPr lang="ru-RU" sz="1800" b="1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5257C6-EE88-4D30-98AA-FDC0AFFFCF3A}" type="parTrans" cxnId="{E499B974-BB9E-4F09-A56F-F471E25EE224}">
      <dgm:prSet/>
      <dgm:spPr/>
      <dgm:t>
        <a:bodyPr/>
        <a:lstStyle/>
        <a:p>
          <a:endParaRPr lang="ru-RU"/>
        </a:p>
      </dgm:t>
    </dgm:pt>
    <dgm:pt modelId="{CE0AEBDD-3A51-4B3E-A90F-5D33B0099976}" type="sibTrans" cxnId="{E499B974-BB9E-4F09-A56F-F471E25EE224}">
      <dgm:prSet/>
      <dgm:spPr/>
      <dgm:t>
        <a:bodyPr/>
        <a:lstStyle/>
        <a:p>
          <a:endParaRPr lang="ru-RU"/>
        </a:p>
      </dgm:t>
    </dgm:pt>
    <dgm:pt modelId="{21D46D8D-00BB-4F0D-A90E-3DCD012D2BEF}" type="pres">
      <dgm:prSet presAssocID="{D3FC753C-AC79-41E6-96D1-0793DFC283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95E49-15F4-498C-B012-45A318F1BC90}" type="pres">
      <dgm:prSet presAssocID="{57F06563-704E-43B2-9C16-310A57167413}" presName="parentText" presStyleLbl="node1" presStyleIdx="0" presStyleCnt="2" custScaleY="39994" custLinFactNeighborY="-3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6A084-60C5-4216-9A0F-50D6756A2785}" type="pres">
      <dgm:prSet presAssocID="{57F06563-704E-43B2-9C16-310A5716741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0593C-4C78-48BA-814C-1D567A8700B5}" type="pres">
      <dgm:prSet presAssocID="{2454E50C-ACA6-48D9-94EE-7BBA52D2BF82}" presName="parentText" presStyleLbl="node1" presStyleIdx="1" presStyleCnt="2" custScaleY="38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1C260-36AD-4863-BFEB-8EB6A464C292}" type="pres">
      <dgm:prSet presAssocID="{2454E50C-ACA6-48D9-94EE-7BBA52D2BF82}" presName="childText" presStyleLbl="revTx" presStyleIdx="1" presStyleCnt="2" custLinFactNeighborY="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F1E66-E482-46E1-BE8E-9FE70A82F8E6}" type="presOf" srcId="{82C93EE6-B0E3-4BEF-9197-E462AC25E739}" destId="{E726A084-60C5-4216-9A0F-50D6756A2785}" srcOrd="0" destOrd="4" presId="urn:microsoft.com/office/officeart/2005/8/layout/vList2"/>
    <dgm:cxn modelId="{5D0A6E66-46B3-4433-AAAE-37E24CBC4F55}" srcId="{2454E50C-ACA6-48D9-94EE-7BBA52D2BF82}" destId="{93CFABC0-76C0-4669-8D8F-C6114E62821A}" srcOrd="3" destOrd="0" parTransId="{BCFA1CB1-88E5-432A-AF2C-866228BAE658}" sibTransId="{8E7A6A81-CCD8-46B7-8C5F-DAF268A6C4E3}"/>
    <dgm:cxn modelId="{E499B974-BB9E-4F09-A56F-F471E25EE224}" srcId="{57F06563-704E-43B2-9C16-310A57167413}" destId="{A393F38B-5209-4DB5-8180-29A7DA651DB8}" srcOrd="8" destOrd="0" parTransId="{F85257C6-EE88-4D30-98AA-FDC0AFFFCF3A}" sibTransId="{CE0AEBDD-3A51-4B3E-A90F-5D33B0099976}"/>
    <dgm:cxn modelId="{D9944C4F-4250-4322-8DC6-7DD45FA9D605}" srcId="{57F06563-704E-43B2-9C16-310A57167413}" destId="{62A47953-6C34-463B-8503-AB678C279864}" srcOrd="6" destOrd="0" parTransId="{07E0D076-C532-4DEB-8D39-3CD6DA762ADA}" sibTransId="{092479E1-5CB9-4613-BB1E-3D62F0B026AB}"/>
    <dgm:cxn modelId="{43A1D58C-7353-4581-BB82-C3494D239B44}" type="presOf" srcId="{57F06563-704E-43B2-9C16-310A57167413}" destId="{13F95E49-15F4-498C-B012-45A318F1BC90}" srcOrd="0" destOrd="0" presId="urn:microsoft.com/office/officeart/2005/8/layout/vList2"/>
    <dgm:cxn modelId="{4F97DF45-90C5-4531-8ADF-E45814C752CF}" type="presOf" srcId="{D3D08390-2AC6-4195-B85A-FFD1FB6162C6}" destId="{2D51C260-36AD-4863-BFEB-8EB6A464C292}" srcOrd="0" destOrd="2" presId="urn:microsoft.com/office/officeart/2005/8/layout/vList2"/>
    <dgm:cxn modelId="{B63ED3E2-A9FE-4776-B2CC-B8E95364A197}" srcId="{57F06563-704E-43B2-9C16-310A57167413}" destId="{7CA5F1C5-D1E7-4E36-8240-116C49CDDADD}" srcOrd="0" destOrd="0" parTransId="{E033D3A8-862B-4B38-8C68-792D5AA02A56}" sibTransId="{3B105373-4FB7-47D8-8B61-3390C24060EB}"/>
    <dgm:cxn modelId="{C8CFADA9-C8CE-4C52-A05B-047F44821D66}" type="presOf" srcId="{DB839251-2303-4C21-BBB5-8FD5BFE8E003}" destId="{E726A084-60C5-4216-9A0F-50D6756A2785}" srcOrd="0" destOrd="3" presId="urn:microsoft.com/office/officeart/2005/8/layout/vList2"/>
    <dgm:cxn modelId="{5FB9E742-7492-423B-8E6E-FA2F167885E4}" type="presOf" srcId="{C7886FAA-8260-4AD5-AD28-0A89817D388A}" destId="{2D51C260-36AD-4863-BFEB-8EB6A464C292}" srcOrd="0" destOrd="0" presId="urn:microsoft.com/office/officeart/2005/8/layout/vList2"/>
    <dgm:cxn modelId="{25928935-A22B-4D1B-9FFC-7C9C872EC498}" type="presOf" srcId="{A393F38B-5209-4DB5-8180-29A7DA651DB8}" destId="{E726A084-60C5-4216-9A0F-50D6756A2785}" srcOrd="0" destOrd="8" presId="urn:microsoft.com/office/officeart/2005/8/layout/vList2"/>
    <dgm:cxn modelId="{771B7ED7-6D40-42B8-935F-B44B7E1A9318}" srcId="{57F06563-704E-43B2-9C16-310A57167413}" destId="{82C93EE6-B0E3-4BEF-9197-E462AC25E739}" srcOrd="4" destOrd="0" parTransId="{0C3B2309-66A4-4312-BDED-D1456C261034}" sibTransId="{2932D177-AA21-4B04-962F-C61214E92F30}"/>
    <dgm:cxn modelId="{798E6E24-77C8-474F-A52A-3A6BE7D59CDA}" type="presOf" srcId="{D3FC753C-AC79-41E6-96D1-0793DFC28307}" destId="{21D46D8D-00BB-4F0D-A90E-3DCD012D2BEF}" srcOrd="0" destOrd="0" presId="urn:microsoft.com/office/officeart/2005/8/layout/vList2"/>
    <dgm:cxn modelId="{B2A8DDAC-E967-4B05-8DC1-67E40827DF98}" type="presOf" srcId="{9AF85F58-7064-41BB-B3A7-A14F37518A8D}" destId="{E726A084-60C5-4216-9A0F-50D6756A2785}" srcOrd="0" destOrd="5" presId="urn:microsoft.com/office/officeart/2005/8/layout/vList2"/>
    <dgm:cxn modelId="{EC83C265-CFC4-4693-A247-DE0AAD085737}" srcId="{2454E50C-ACA6-48D9-94EE-7BBA52D2BF82}" destId="{ABCD0714-E4BA-4C80-8707-67418E75FC9E}" srcOrd="1" destOrd="0" parTransId="{7D7B6EFD-43E0-417B-9797-92E81630C1D0}" sibTransId="{D8EBEA43-0E16-4D78-8FA1-0C0DDCE7B8AF}"/>
    <dgm:cxn modelId="{43A5D882-9FCA-4840-9755-65534FECF116}" srcId="{57F06563-704E-43B2-9C16-310A57167413}" destId="{9AF85F58-7064-41BB-B3A7-A14F37518A8D}" srcOrd="5" destOrd="0" parTransId="{E9BC4222-FF97-4582-B7E2-9446D43DB09A}" sibTransId="{5CB61574-C507-4AAD-BC79-619D077359F8}"/>
    <dgm:cxn modelId="{5A008AC1-4644-4B95-A435-D07AEDBBEC1B}" type="presOf" srcId="{7CA5F1C5-D1E7-4E36-8240-116C49CDDADD}" destId="{E726A084-60C5-4216-9A0F-50D6756A2785}" srcOrd="0" destOrd="0" presId="urn:microsoft.com/office/officeart/2005/8/layout/vList2"/>
    <dgm:cxn modelId="{C76C96EF-A395-4B89-BAA0-B81EC60D8489}" srcId="{57F06563-704E-43B2-9C16-310A57167413}" destId="{DB839251-2303-4C21-BBB5-8FD5BFE8E003}" srcOrd="3" destOrd="0" parTransId="{7C8EE48E-F9D3-40CD-9FE7-183443E9637C}" sibTransId="{75FD6E12-F549-4C50-BEB8-BA310292A160}"/>
    <dgm:cxn modelId="{9D0186D1-200B-4118-A1B6-072B352D2F0D}" srcId="{2454E50C-ACA6-48D9-94EE-7BBA52D2BF82}" destId="{D3D08390-2AC6-4195-B85A-FFD1FB6162C6}" srcOrd="2" destOrd="0" parTransId="{B88C1868-1DA3-4FFA-842D-952247AEE527}" sibTransId="{7441F657-0A7D-4B46-B4B8-8212B8F66B21}"/>
    <dgm:cxn modelId="{1734545B-7DF6-4D43-9A94-A04F90B75490}" type="presOf" srcId="{B2334365-E57B-4F3F-868E-ABBB0E9050AE}" destId="{E726A084-60C5-4216-9A0F-50D6756A2785}" srcOrd="0" destOrd="7" presId="urn:microsoft.com/office/officeart/2005/8/layout/vList2"/>
    <dgm:cxn modelId="{7665FC96-F090-4DB1-9185-ACCC1BB9B4F1}" type="presOf" srcId="{E7008B8B-C7AB-4A60-95F2-A2976D9CE218}" destId="{E726A084-60C5-4216-9A0F-50D6756A2785}" srcOrd="0" destOrd="2" presId="urn:microsoft.com/office/officeart/2005/8/layout/vList2"/>
    <dgm:cxn modelId="{A4515013-385C-4E75-B997-849477696414}" type="presOf" srcId="{62A47953-6C34-463B-8503-AB678C279864}" destId="{E726A084-60C5-4216-9A0F-50D6756A2785}" srcOrd="0" destOrd="6" presId="urn:microsoft.com/office/officeart/2005/8/layout/vList2"/>
    <dgm:cxn modelId="{26F2CCC2-78EC-4532-90F0-075B3D80A9AF}" srcId="{D3FC753C-AC79-41E6-96D1-0793DFC28307}" destId="{2454E50C-ACA6-48D9-94EE-7BBA52D2BF82}" srcOrd="1" destOrd="0" parTransId="{596534DF-FAF5-47C8-A553-DA771252000B}" sibTransId="{FB11C6AC-CE17-4EB9-8C25-7D15F3AD0204}"/>
    <dgm:cxn modelId="{0A607D57-4A2F-424B-9DB4-75B3D107B053}" srcId="{57F06563-704E-43B2-9C16-310A57167413}" destId="{E7008B8B-C7AB-4A60-95F2-A2976D9CE218}" srcOrd="2" destOrd="0" parTransId="{E0E2B986-A66B-4417-915E-F94E348A27C5}" sibTransId="{B80A745E-9E65-46AD-8628-3FBC65D24A26}"/>
    <dgm:cxn modelId="{27D0D5FF-2210-448F-BBE6-493931BF0D3B}" type="presOf" srcId="{ABCD0714-E4BA-4C80-8707-67418E75FC9E}" destId="{2D51C260-36AD-4863-BFEB-8EB6A464C292}" srcOrd="0" destOrd="1" presId="urn:microsoft.com/office/officeart/2005/8/layout/vList2"/>
    <dgm:cxn modelId="{5FF3F1AB-BB58-469E-BFA8-570AC839BB00}" type="presOf" srcId="{2454E50C-ACA6-48D9-94EE-7BBA52D2BF82}" destId="{BBC0593C-4C78-48BA-814C-1D567A8700B5}" srcOrd="0" destOrd="0" presId="urn:microsoft.com/office/officeart/2005/8/layout/vList2"/>
    <dgm:cxn modelId="{80FF779E-40C1-403D-8E8B-AB2A51879C07}" srcId="{2454E50C-ACA6-48D9-94EE-7BBA52D2BF82}" destId="{C7886FAA-8260-4AD5-AD28-0A89817D388A}" srcOrd="0" destOrd="0" parTransId="{646F7037-161B-49E7-98EC-137EB07FC23A}" sibTransId="{244E4120-A0A1-4BA8-BB60-00D2451A854E}"/>
    <dgm:cxn modelId="{598A0D0E-837E-4F1E-BBF9-F8AD2A1DA00E}" type="presOf" srcId="{A3F50866-0EE6-435F-819C-62D44BB23297}" destId="{E726A084-60C5-4216-9A0F-50D6756A2785}" srcOrd="0" destOrd="1" presId="urn:microsoft.com/office/officeart/2005/8/layout/vList2"/>
    <dgm:cxn modelId="{4FF55615-8AA6-4D8D-8E73-6CC1B4010691}" srcId="{57F06563-704E-43B2-9C16-310A57167413}" destId="{B2334365-E57B-4F3F-868E-ABBB0E9050AE}" srcOrd="7" destOrd="0" parTransId="{7268558A-EE06-4A28-A9FA-BFD6D831A251}" sibTransId="{759BB5D4-7908-4358-8CA0-9A51F3269388}"/>
    <dgm:cxn modelId="{14D3EC26-3C5F-434C-895A-84DBF8916832}" srcId="{57F06563-704E-43B2-9C16-310A57167413}" destId="{A3F50866-0EE6-435F-819C-62D44BB23297}" srcOrd="1" destOrd="0" parTransId="{A4E9E61C-A55F-4E97-8383-B61364F1E27E}" sibTransId="{E02CA9AB-16F0-48A8-84D6-E0A58473EC50}"/>
    <dgm:cxn modelId="{D50F71E9-7471-4AB4-A1CB-FD3DBA14ACFC}" srcId="{D3FC753C-AC79-41E6-96D1-0793DFC28307}" destId="{57F06563-704E-43B2-9C16-310A57167413}" srcOrd="0" destOrd="0" parTransId="{111D6FA3-79C9-48B7-8F47-D58924BD495F}" sibTransId="{A3516E71-F537-45D9-AF21-0BED0CC166D4}"/>
    <dgm:cxn modelId="{5785A4BE-B5C6-4796-A8D4-65FEA3F2AD53}" type="presOf" srcId="{93CFABC0-76C0-4669-8D8F-C6114E62821A}" destId="{2D51C260-36AD-4863-BFEB-8EB6A464C292}" srcOrd="0" destOrd="3" presId="urn:microsoft.com/office/officeart/2005/8/layout/vList2"/>
    <dgm:cxn modelId="{AECE7F09-2FD2-4451-9080-41DF5689D60A}" type="presParOf" srcId="{21D46D8D-00BB-4F0D-A90E-3DCD012D2BEF}" destId="{13F95E49-15F4-498C-B012-45A318F1BC90}" srcOrd="0" destOrd="0" presId="urn:microsoft.com/office/officeart/2005/8/layout/vList2"/>
    <dgm:cxn modelId="{AF939E42-EC71-4A20-976C-96BBAD6B5732}" type="presParOf" srcId="{21D46D8D-00BB-4F0D-A90E-3DCD012D2BEF}" destId="{E726A084-60C5-4216-9A0F-50D6756A2785}" srcOrd="1" destOrd="0" presId="urn:microsoft.com/office/officeart/2005/8/layout/vList2"/>
    <dgm:cxn modelId="{09775432-60F3-4570-80C0-180D8093586D}" type="presParOf" srcId="{21D46D8D-00BB-4F0D-A90E-3DCD012D2BEF}" destId="{BBC0593C-4C78-48BA-814C-1D567A8700B5}" srcOrd="2" destOrd="0" presId="urn:microsoft.com/office/officeart/2005/8/layout/vList2"/>
    <dgm:cxn modelId="{AC65D184-04ED-44D9-B068-A3D6DA7E6C1A}" type="presParOf" srcId="{21D46D8D-00BB-4F0D-A90E-3DCD012D2BEF}" destId="{2D51C260-36AD-4863-BFEB-8EB6A464C2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DB94B-D7EB-4B2C-B93B-92BC27E6756E}" type="doc">
      <dgm:prSet loTypeId="urn:microsoft.com/office/officeart/2005/8/layout/vList6" loCatId="process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760FD76-BCDF-4879-AB15-45660067C65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65 шт.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4E5922-41F9-4EB6-85BE-508D64E180A3}" type="parTrans" cxnId="{0D3992BC-4C94-4E24-B95B-01B05C899E6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1477C7-EA81-41A1-A8A4-077DD42AB4EC}" type="sibTrans" cxnId="{0D3992BC-4C94-4E24-B95B-01B05C899E6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DC21BC0-9C1F-4D90-A38B-CE9B67FD14E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16 шт.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6AECA9-6407-4121-8C4D-DAAF904B4A36}" type="parTrans" cxnId="{AC33F32C-DA16-4DEE-BBCE-E5EA28D1C0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AF87A9-9498-410D-87FA-6FEEED8B1896}" type="sibTrans" cxnId="{AC33F32C-DA16-4DEE-BBCE-E5EA28D1C0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644A8D-7BA3-4B93-8339-AF9F702E3C5E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Уведомления на уточнение вида платежа 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7DEE6DCD-7AE3-4916-B0FE-E956A6D85CF6}" type="parTrans" cxnId="{7FC0D029-7030-47EC-926D-12B737D6CF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1C65F0-B554-4F04-A243-0721A655B62F}" type="sibTrans" cxnId="{7FC0D029-7030-47EC-926D-12B737D6CF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C441AB-9322-41D8-9A90-0B126C48A0B1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Заявок на возврат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E23168C-B262-4189-85E5-63BA0D190A53}" type="parTrans" cxnId="{46D7EF17-E4EC-4C88-90CE-E3C2324391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03FFCF-E2E3-4550-B875-0D42CD9AB1F7}" type="sibTrans" cxnId="{46D7EF17-E4EC-4C88-90CE-E3C2324391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734D51-8EF4-4DAE-9BE8-AC43CB385507}" type="pres">
      <dgm:prSet presAssocID="{BCDDB94B-D7EB-4B2C-B93B-92BC27E675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FA9DA4-1CF1-4ABE-AF23-8300342BA96C}" type="pres">
      <dgm:prSet presAssocID="{2760FD76-BCDF-4879-AB15-45660067C65D}" presName="linNode" presStyleCnt="0"/>
      <dgm:spPr/>
      <dgm:t>
        <a:bodyPr/>
        <a:lstStyle/>
        <a:p>
          <a:endParaRPr lang="ru-RU"/>
        </a:p>
      </dgm:t>
    </dgm:pt>
    <dgm:pt modelId="{64B03F9C-9B8C-4273-A4D9-2AD9E55A555A}" type="pres">
      <dgm:prSet presAssocID="{2760FD76-BCDF-4879-AB15-45660067C65D}" presName="parentShp" presStyleLbl="node1" presStyleIdx="0" presStyleCnt="2" custScaleX="118021" custScaleY="33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26563-3327-4707-B016-75A241E81CC1}" type="pres">
      <dgm:prSet presAssocID="{2760FD76-BCDF-4879-AB15-45660067C65D}" presName="childShp" presStyleLbl="bgAccFollowNode1" presStyleIdx="0" presStyleCnt="2" custScaleX="99701" custScaleY="39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D5C61-8A35-4535-A093-B13C2E59E908}" type="pres">
      <dgm:prSet presAssocID="{021477C7-EA81-41A1-A8A4-077DD42AB4EC}" presName="spacing" presStyleCnt="0"/>
      <dgm:spPr/>
      <dgm:t>
        <a:bodyPr/>
        <a:lstStyle/>
        <a:p>
          <a:endParaRPr lang="ru-RU"/>
        </a:p>
      </dgm:t>
    </dgm:pt>
    <dgm:pt modelId="{38DA32DD-3925-424B-B84B-59B026CF6709}" type="pres">
      <dgm:prSet presAssocID="{EDC21BC0-9C1F-4D90-A38B-CE9B67FD14E7}" presName="linNode" presStyleCnt="0"/>
      <dgm:spPr/>
      <dgm:t>
        <a:bodyPr/>
        <a:lstStyle/>
        <a:p>
          <a:endParaRPr lang="ru-RU"/>
        </a:p>
      </dgm:t>
    </dgm:pt>
    <dgm:pt modelId="{46BF4F52-A663-473C-AE19-BA67B5D8AE62}" type="pres">
      <dgm:prSet presAssocID="{EDC21BC0-9C1F-4D90-A38B-CE9B67FD14E7}" presName="parentShp" presStyleLbl="node1" presStyleIdx="1" presStyleCnt="2" custScaleX="118820" custScaleY="30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51EE-69D9-474E-99DC-6FF87C62C907}" type="pres">
      <dgm:prSet presAssocID="{EDC21BC0-9C1F-4D90-A38B-CE9B67FD14E7}" presName="childShp" presStyleLbl="bgAccFollowNode1" presStyleIdx="1" presStyleCnt="2" custScaleX="87727" custScaleY="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2A684-9897-43F5-A453-4C388E2A8376}" type="presOf" srcId="{2760FD76-BCDF-4879-AB15-45660067C65D}" destId="{64B03F9C-9B8C-4273-A4D9-2AD9E55A555A}" srcOrd="0" destOrd="0" presId="urn:microsoft.com/office/officeart/2005/8/layout/vList6"/>
    <dgm:cxn modelId="{7FC0D029-7030-47EC-926D-12B737D6CF95}" srcId="{2760FD76-BCDF-4879-AB15-45660067C65D}" destId="{25644A8D-7BA3-4B93-8339-AF9F702E3C5E}" srcOrd="0" destOrd="0" parTransId="{7DEE6DCD-7AE3-4916-B0FE-E956A6D85CF6}" sibTransId="{621C65F0-B554-4F04-A243-0721A655B62F}"/>
    <dgm:cxn modelId="{2095C8EF-797D-4D59-ABC7-FF06B9359A50}" type="presOf" srcId="{EDC21BC0-9C1F-4D90-A38B-CE9B67FD14E7}" destId="{46BF4F52-A663-473C-AE19-BA67B5D8AE62}" srcOrd="0" destOrd="0" presId="urn:microsoft.com/office/officeart/2005/8/layout/vList6"/>
    <dgm:cxn modelId="{46D7EF17-E4EC-4C88-90CE-E3C2324391FA}" srcId="{EDC21BC0-9C1F-4D90-A38B-CE9B67FD14E7}" destId="{42C441AB-9322-41D8-9A90-0B126C48A0B1}" srcOrd="0" destOrd="0" parTransId="{1E23168C-B262-4189-85E5-63BA0D190A53}" sibTransId="{2C03FFCF-E2E3-4550-B875-0D42CD9AB1F7}"/>
    <dgm:cxn modelId="{AC33F32C-DA16-4DEE-BBCE-E5EA28D1C0CA}" srcId="{BCDDB94B-D7EB-4B2C-B93B-92BC27E6756E}" destId="{EDC21BC0-9C1F-4D90-A38B-CE9B67FD14E7}" srcOrd="1" destOrd="0" parTransId="{136AECA9-6407-4121-8C4D-DAAF904B4A36}" sibTransId="{3EAF87A9-9498-410D-87FA-6FEEED8B1896}"/>
    <dgm:cxn modelId="{0FE0C8D6-69A0-40F7-8258-373EECCC7656}" type="presOf" srcId="{BCDDB94B-D7EB-4B2C-B93B-92BC27E6756E}" destId="{79734D51-8EF4-4DAE-9BE8-AC43CB385507}" srcOrd="0" destOrd="0" presId="urn:microsoft.com/office/officeart/2005/8/layout/vList6"/>
    <dgm:cxn modelId="{A47A443B-EF87-435C-A1B0-023838BCC78B}" type="presOf" srcId="{25644A8D-7BA3-4B93-8339-AF9F702E3C5E}" destId="{BA726563-3327-4707-B016-75A241E81CC1}" srcOrd="0" destOrd="0" presId="urn:microsoft.com/office/officeart/2005/8/layout/vList6"/>
    <dgm:cxn modelId="{467A7454-83D1-49D5-89D9-F83AA101B8FC}" type="presOf" srcId="{42C441AB-9322-41D8-9A90-0B126C48A0B1}" destId="{5F2D51EE-69D9-474E-99DC-6FF87C62C907}" srcOrd="0" destOrd="0" presId="urn:microsoft.com/office/officeart/2005/8/layout/vList6"/>
    <dgm:cxn modelId="{0D3992BC-4C94-4E24-B95B-01B05C899E60}" srcId="{BCDDB94B-D7EB-4B2C-B93B-92BC27E6756E}" destId="{2760FD76-BCDF-4879-AB15-45660067C65D}" srcOrd="0" destOrd="0" parTransId="{944E5922-41F9-4EB6-85BE-508D64E180A3}" sibTransId="{021477C7-EA81-41A1-A8A4-077DD42AB4EC}"/>
    <dgm:cxn modelId="{6B312B74-DBD7-4043-9733-A6984F82E9DD}" type="presParOf" srcId="{79734D51-8EF4-4DAE-9BE8-AC43CB385507}" destId="{D2FA9DA4-1CF1-4ABE-AF23-8300342BA96C}" srcOrd="0" destOrd="0" presId="urn:microsoft.com/office/officeart/2005/8/layout/vList6"/>
    <dgm:cxn modelId="{237778F2-72A3-44B3-B69D-04E6CBCE45E9}" type="presParOf" srcId="{D2FA9DA4-1CF1-4ABE-AF23-8300342BA96C}" destId="{64B03F9C-9B8C-4273-A4D9-2AD9E55A555A}" srcOrd="0" destOrd="0" presId="urn:microsoft.com/office/officeart/2005/8/layout/vList6"/>
    <dgm:cxn modelId="{4E487DA7-60B4-47B6-9C04-D38C8EC184BD}" type="presParOf" srcId="{D2FA9DA4-1CF1-4ABE-AF23-8300342BA96C}" destId="{BA726563-3327-4707-B016-75A241E81CC1}" srcOrd="1" destOrd="0" presId="urn:microsoft.com/office/officeart/2005/8/layout/vList6"/>
    <dgm:cxn modelId="{7AA5C601-2108-47DB-B5D6-6808AB0B2595}" type="presParOf" srcId="{79734D51-8EF4-4DAE-9BE8-AC43CB385507}" destId="{4E5D5C61-8A35-4535-A093-B13C2E59E908}" srcOrd="1" destOrd="0" presId="urn:microsoft.com/office/officeart/2005/8/layout/vList6"/>
    <dgm:cxn modelId="{94A882FD-45FA-42E3-90CB-7EC1FC8C3C70}" type="presParOf" srcId="{79734D51-8EF4-4DAE-9BE8-AC43CB385507}" destId="{38DA32DD-3925-424B-B84B-59B026CF6709}" srcOrd="2" destOrd="0" presId="urn:microsoft.com/office/officeart/2005/8/layout/vList6"/>
    <dgm:cxn modelId="{86E40D8A-0393-409F-A401-4B530A0DAAB4}" type="presParOf" srcId="{38DA32DD-3925-424B-B84B-59B026CF6709}" destId="{46BF4F52-A663-473C-AE19-BA67B5D8AE62}" srcOrd="0" destOrd="0" presId="urn:microsoft.com/office/officeart/2005/8/layout/vList6"/>
    <dgm:cxn modelId="{A2088547-5042-4DC4-9FB3-B4D8B97D5279}" type="presParOf" srcId="{38DA32DD-3925-424B-B84B-59B026CF6709}" destId="{5F2D51EE-69D9-474E-99DC-6FF87C62C9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A9900-72F1-4C7E-9CBA-D229A8CCA904}" type="doc">
      <dgm:prSet loTypeId="urn:microsoft.com/office/officeart/2005/8/layout/list1" loCatId="list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032979A-689C-4B14-9D8A-CA425A38A9C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долговая книга ТМР и 24 с/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п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08570F80-35A5-42F1-A0C4-7EDD2ACA8092}" type="parTrans" cxnId="{DD9BA6D0-9B40-47BF-83B0-9348BB5614A9}">
      <dgm:prSet/>
      <dgm:spPr/>
      <dgm:t>
        <a:bodyPr/>
        <a:lstStyle/>
        <a:p>
          <a:endParaRPr lang="ru-RU" sz="2000" b="1" i="0"/>
        </a:p>
      </dgm:t>
    </dgm:pt>
    <dgm:pt modelId="{D005C6C4-8C54-4A3C-8CC5-C52095DFD5F3}" type="sibTrans" cxnId="{DD9BA6D0-9B40-47BF-83B0-9348BB5614A9}">
      <dgm:prSet/>
      <dgm:spPr/>
      <dgm:t>
        <a:bodyPr/>
        <a:lstStyle/>
        <a:p>
          <a:endParaRPr lang="ru-RU" sz="2000" b="1" i="0"/>
        </a:p>
      </dgm:t>
    </dgm:pt>
    <dgm:pt modelId="{99E54E71-0898-426A-8A71-B0250DE0C47F}">
      <dgm:prSet phldrT="[Текст]" custT="1"/>
      <dgm:spPr>
        <a:solidFill>
          <a:srgbClr val="6584A7"/>
        </a:solidFill>
      </dgm:spPr>
      <dgm:t>
        <a:bodyPr/>
        <a:lstStyle/>
        <a:p>
          <a:r>
            <a:rPr lang="ru-RU" sz="2000" b="1" i="0" smtClean="0">
              <a:latin typeface="Times New Roman" pitchFamily="18" charset="0"/>
              <a:cs typeface="Times New Roman" pitchFamily="18" charset="0"/>
            </a:rPr>
            <a:t>справка по консолидируемым расчетам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FAF0A564-DA34-4004-B8A4-7EEBD9B079CD}" type="parTrans" cxnId="{BF5B766B-CD66-452A-85C8-0CE2275E7E59}">
      <dgm:prSet/>
      <dgm:spPr/>
      <dgm:t>
        <a:bodyPr/>
        <a:lstStyle/>
        <a:p>
          <a:endParaRPr lang="ru-RU" sz="2000" b="1" i="0"/>
        </a:p>
      </dgm:t>
    </dgm:pt>
    <dgm:pt modelId="{9EBFFFBB-D0BA-4CC0-9779-1D5597275C6A}" type="sibTrans" cxnId="{BF5B766B-CD66-452A-85C8-0CE2275E7E59}">
      <dgm:prSet/>
      <dgm:spPr/>
      <dgm:t>
        <a:bodyPr/>
        <a:lstStyle/>
        <a:p>
          <a:endParaRPr lang="ru-RU" sz="2000" b="1" i="0"/>
        </a:p>
      </dgm:t>
    </dgm:pt>
    <dgm:pt modelId="{105BDFAF-FF0F-4285-8012-936751632A0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сведения о просроченной кредиторской/дебиторской задолженности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510A92DE-EAA6-47B1-9B8E-5A00C7337D0A}" type="parTrans" cxnId="{5F729635-10D8-40FD-9584-0B04B4F0FC9F}">
      <dgm:prSet/>
      <dgm:spPr/>
      <dgm:t>
        <a:bodyPr/>
        <a:lstStyle/>
        <a:p>
          <a:endParaRPr lang="ru-RU" sz="2000" b="1" i="0"/>
        </a:p>
      </dgm:t>
    </dgm:pt>
    <dgm:pt modelId="{A82B07C9-97AA-4723-92AC-82E975C51A8C}" type="sibTrans" cxnId="{5F729635-10D8-40FD-9584-0B04B4F0FC9F}">
      <dgm:prSet/>
      <dgm:spPr/>
      <dgm:t>
        <a:bodyPr/>
        <a:lstStyle/>
        <a:p>
          <a:endParaRPr lang="ru-RU" sz="2000" b="1" i="0"/>
        </a:p>
      </dgm:t>
    </dgm:pt>
    <dgm:pt modelId="{0878A9AF-CA71-4CEA-A680-73DC9063A3FF}">
      <dgm:prSet phldrT="[Текст]" custT="1"/>
      <dgm:spPr>
        <a:solidFill>
          <a:srgbClr val="5390B9"/>
        </a:solidFill>
      </dgm:spPr>
      <dgm:t>
        <a:bodyPr/>
        <a:lstStyle/>
        <a:p>
          <a:r>
            <a:rPr lang="ru-RU" sz="2000" b="1" i="0" smtClean="0">
              <a:latin typeface="Times New Roman" pitchFamily="18" charset="0"/>
              <a:cs typeface="Times New Roman" pitchFamily="18" charset="0"/>
            </a:rPr>
            <a:t>отчеты по оценке исполнения бюджета ТМР и 24-м бюджетам с/п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F45D7650-E19C-4F72-968C-9CC8E87FE798}" type="parTrans" cxnId="{7566FB8B-39DE-4DD3-A3DB-940A4089937B}">
      <dgm:prSet/>
      <dgm:spPr/>
      <dgm:t>
        <a:bodyPr/>
        <a:lstStyle/>
        <a:p>
          <a:endParaRPr lang="ru-RU" sz="2000" b="1" i="0"/>
        </a:p>
      </dgm:t>
    </dgm:pt>
    <dgm:pt modelId="{2133C4D9-9A7E-4F11-BA49-C8E88005E04A}" type="sibTrans" cxnId="{7566FB8B-39DE-4DD3-A3DB-940A4089937B}">
      <dgm:prSet/>
      <dgm:spPr/>
      <dgm:t>
        <a:bodyPr/>
        <a:lstStyle/>
        <a:p>
          <a:endParaRPr lang="ru-RU" sz="2000" b="1" i="0"/>
        </a:p>
      </dgm:t>
    </dgm:pt>
    <dgm:pt modelId="{AD704943-9978-4923-AF0D-AE0BAC96048E}">
      <dgm:prSet phldrT="[Текст]" custT="1"/>
      <dgm:spPr>
        <a:solidFill>
          <a:srgbClr val="7AA6B0"/>
        </a:solidFill>
      </dgm:spPr>
      <dgm:t>
        <a:bodyPr/>
        <a:lstStyle/>
        <a:p>
          <a:r>
            <a:rPr lang="ru-RU" sz="2000" b="1" i="0" smtClean="0">
              <a:latin typeface="Times New Roman" pitchFamily="18" charset="0"/>
              <a:cs typeface="Times New Roman" pitchFamily="18" charset="0"/>
            </a:rPr>
            <a:t>о финансировании заработной платы по ТМР и 24-м с/п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DD92C393-0BCF-4CF9-81CB-B23441D890F2}" type="parTrans" cxnId="{2C5EE793-7611-458F-B66B-28CF9FEFFAB5}">
      <dgm:prSet/>
      <dgm:spPr/>
      <dgm:t>
        <a:bodyPr/>
        <a:lstStyle/>
        <a:p>
          <a:endParaRPr lang="ru-RU" sz="2000" b="1" i="0"/>
        </a:p>
      </dgm:t>
    </dgm:pt>
    <dgm:pt modelId="{55384BDA-1312-49B8-A552-F061A5326316}" type="sibTrans" cxnId="{2C5EE793-7611-458F-B66B-28CF9FEFFAB5}">
      <dgm:prSet/>
      <dgm:spPr/>
      <dgm:t>
        <a:bodyPr/>
        <a:lstStyle/>
        <a:p>
          <a:endParaRPr lang="ru-RU" sz="2000" b="1" i="0"/>
        </a:p>
      </dgm:t>
    </dgm:pt>
    <dgm:pt modelId="{B4904D32-E676-4273-AE31-F192AB6F97C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мониторинг реализации проектов народных инициатив 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B49B1E04-E737-4AC6-95E7-BCF547294B50}" type="parTrans" cxnId="{1C97F868-C918-4EDE-9CF9-27B3B465E6CE}">
      <dgm:prSet/>
      <dgm:spPr/>
      <dgm:t>
        <a:bodyPr/>
        <a:lstStyle/>
        <a:p>
          <a:endParaRPr lang="ru-RU" sz="2000" b="1" i="0"/>
        </a:p>
      </dgm:t>
    </dgm:pt>
    <dgm:pt modelId="{59793F4F-F994-4F86-82B0-6DE0C70D9578}" type="sibTrans" cxnId="{1C97F868-C918-4EDE-9CF9-27B3B465E6CE}">
      <dgm:prSet/>
      <dgm:spPr/>
      <dgm:t>
        <a:bodyPr/>
        <a:lstStyle/>
        <a:p>
          <a:endParaRPr lang="ru-RU" sz="2000" b="1" i="0"/>
        </a:p>
      </dgm:t>
    </dgm:pt>
    <dgm:pt modelId="{043390F2-0E42-4EAC-8D93-C54812AB07BD}">
      <dgm:prSet phldrT="[Текст]" custT="1"/>
      <dgm:spPr>
        <a:solidFill>
          <a:srgbClr val="309ADC"/>
        </a:solidFill>
      </dgm:spPr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отчет по исполнению бюджета и справочная таблица к отчету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96407623-5DE4-4879-879F-3D143C369603}" type="parTrans" cxnId="{11D024A0-D8C3-4BBC-9DA8-0D0A8469168B}">
      <dgm:prSet/>
      <dgm:spPr/>
      <dgm:t>
        <a:bodyPr/>
        <a:lstStyle/>
        <a:p>
          <a:endParaRPr lang="ru-RU"/>
        </a:p>
      </dgm:t>
    </dgm:pt>
    <dgm:pt modelId="{40CA7BC7-33A3-445A-BBBB-5A94274AAB2C}" type="sibTrans" cxnId="{11D024A0-D8C3-4BBC-9DA8-0D0A8469168B}">
      <dgm:prSet/>
      <dgm:spPr/>
      <dgm:t>
        <a:bodyPr/>
        <a:lstStyle/>
        <a:p>
          <a:endParaRPr lang="ru-RU"/>
        </a:p>
      </dgm:t>
    </dgm:pt>
    <dgm:pt modelId="{286747C2-06BB-4CCD-9FEE-4908905F033D}" type="pres">
      <dgm:prSet presAssocID="{F1BA9900-72F1-4C7E-9CBA-D229A8CCA9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28932-7911-431A-BEF9-7D04D76CF04D}" type="pres">
      <dgm:prSet presAssocID="{043390F2-0E42-4EAC-8D93-C54812AB07BD}" presName="parentLin" presStyleCnt="0"/>
      <dgm:spPr/>
      <dgm:t>
        <a:bodyPr/>
        <a:lstStyle/>
        <a:p>
          <a:endParaRPr lang="ru-RU"/>
        </a:p>
      </dgm:t>
    </dgm:pt>
    <dgm:pt modelId="{50203C09-7DD6-4CC8-811A-DC7383684915}" type="pres">
      <dgm:prSet presAssocID="{043390F2-0E42-4EAC-8D93-C54812AB07B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802BCDA-103E-4FCD-B5B4-01D19F841CBE}" type="pres">
      <dgm:prSet presAssocID="{043390F2-0E42-4EAC-8D93-C54812AB07BD}" presName="parentText" presStyleLbl="node1" presStyleIdx="0" presStyleCnt="7" custScaleX="134077" custLinFactNeighborX="-26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DD3E-2830-4192-AEF0-D497763D3CC9}" type="pres">
      <dgm:prSet presAssocID="{043390F2-0E42-4EAC-8D93-C54812AB07BD}" presName="negativeSpace" presStyleCnt="0"/>
      <dgm:spPr/>
      <dgm:t>
        <a:bodyPr/>
        <a:lstStyle/>
        <a:p>
          <a:endParaRPr lang="ru-RU"/>
        </a:p>
      </dgm:t>
    </dgm:pt>
    <dgm:pt modelId="{7B7EB998-F87D-4BEA-A387-E6D2379813BB}" type="pres">
      <dgm:prSet presAssocID="{043390F2-0E42-4EAC-8D93-C54812AB07BD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4086A-0B94-4895-BA97-79FCC83DB829}" type="pres">
      <dgm:prSet presAssocID="{40CA7BC7-33A3-445A-BBBB-5A94274AAB2C}" presName="spaceBetweenRectangles" presStyleCnt="0"/>
      <dgm:spPr/>
      <dgm:t>
        <a:bodyPr/>
        <a:lstStyle/>
        <a:p>
          <a:endParaRPr lang="ru-RU"/>
        </a:p>
      </dgm:t>
    </dgm:pt>
    <dgm:pt modelId="{75489CD7-1C96-483E-9F82-231F5051518D}" type="pres">
      <dgm:prSet presAssocID="{F032979A-689C-4B14-9D8A-CA425A38A9CF}" presName="parentLin" presStyleCnt="0"/>
      <dgm:spPr/>
      <dgm:t>
        <a:bodyPr/>
        <a:lstStyle/>
        <a:p>
          <a:endParaRPr lang="ru-RU"/>
        </a:p>
      </dgm:t>
    </dgm:pt>
    <dgm:pt modelId="{188C55C5-3F24-412E-BCE2-D2AB6A1CCB7A}" type="pres">
      <dgm:prSet presAssocID="{F032979A-689C-4B14-9D8A-CA425A38A9C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E511539-0D06-44BB-860B-BC8B084B2870}" type="pres">
      <dgm:prSet presAssocID="{F032979A-689C-4B14-9D8A-CA425A38A9CF}" presName="parentText" presStyleLbl="node1" presStyleIdx="1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9612A-E386-4369-B4BE-AA40713B8C7B}" type="pres">
      <dgm:prSet presAssocID="{F032979A-689C-4B14-9D8A-CA425A38A9CF}" presName="negativeSpace" presStyleCnt="0"/>
      <dgm:spPr/>
      <dgm:t>
        <a:bodyPr/>
        <a:lstStyle/>
        <a:p>
          <a:endParaRPr lang="ru-RU"/>
        </a:p>
      </dgm:t>
    </dgm:pt>
    <dgm:pt modelId="{424E7F04-A2EB-4D8A-ADC3-AFFEF1F278AF}" type="pres">
      <dgm:prSet presAssocID="{F032979A-689C-4B14-9D8A-CA425A38A9C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CC988-AF6B-4681-936A-972906154ED2}" type="pres">
      <dgm:prSet presAssocID="{D005C6C4-8C54-4A3C-8CC5-C52095DFD5F3}" presName="spaceBetweenRectangles" presStyleCnt="0"/>
      <dgm:spPr/>
      <dgm:t>
        <a:bodyPr/>
        <a:lstStyle/>
        <a:p>
          <a:endParaRPr lang="ru-RU"/>
        </a:p>
      </dgm:t>
    </dgm:pt>
    <dgm:pt modelId="{6B0C8AAE-A878-422D-B828-63CCF4CA75C0}" type="pres">
      <dgm:prSet presAssocID="{99E54E71-0898-426A-8A71-B0250DE0C47F}" presName="parentLin" presStyleCnt="0"/>
      <dgm:spPr/>
      <dgm:t>
        <a:bodyPr/>
        <a:lstStyle/>
        <a:p>
          <a:endParaRPr lang="ru-RU"/>
        </a:p>
      </dgm:t>
    </dgm:pt>
    <dgm:pt modelId="{BC376069-F711-4B92-A844-CE258459B9E0}" type="pres">
      <dgm:prSet presAssocID="{99E54E71-0898-426A-8A71-B0250DE0C47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6D3979C-8D7E-4D44-A1F2-EAE683B7D64A}" type="pres">
      <dgm:prSet presAssocID="{99E54E71-0898-426A-8A71-B0250DE0C47F}" presName="parentText" presStyleLbl="node1" presStyleIdx="2" presStyleCnt="7" custScaleX="137697" custLinFactNeighborX="-42370" custLinFactNeighborY="-1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45E97-6C44-4E28-B20C-05F331C18885}" type="pres">
      <dgm:prSet presAssocID="{99E54E71-0898-426A-8A71-B0250DE0C47F}" presName="negativeSpace" presStyleCnt="0"/>
      <dgm:spPr/>
      <dgm:t>
        <a:bodyPr/>
        <a:lstStyle/>
        <a:p>
          <a:endParaRPr lang="ru-RU"/>
        </a:p>
      </dgm:t>
    </dgm:pt>
    <dgm:pt modelId="{053781BD-00FD-4428-B7AA-4D7A95D704A7}" type="pres">
      <dgm:prSet presAssocID="{99E54E71-0898-426A-8A71-B0250DE0C47F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461D0-0B65-47FF-AC06-722F4ED18C9F}" type="pres">
      <dgm:prSet presAssocID="{9EBFFFBB-D0BA-4CC0-9779-1D5597275C6A}" presName="spaceBetweenRectangles" presStyleCnt="0"/>
      <dgm:spPr/>
      <dgm:t>
        <a:bodyPr/>
        <a:lstStyle/>
        <a:p>
          <a:endParaRPr lang="ru-RU"/>
        </a:p>
      </dgm:t>
    </dgm:pt>
    <dgm:pt modelId="{3564F39F-BA96-4D0B-9AA6-A1327A1BE532}" type="pres">
      <dgm:prSet presAssocID="{105BDFAF-FF0F-4285-8012-936751632A07}" presName="parentLin" presStyleCnt="0"/>
      <dgm:spPr/>
      <dgm:t>
        <a:bodyPr/>
        <a:lstStyle/>
        <a:p>
          <a:endParaRPr lang="ru-RU"/>
        </a:p>
      </dgm:t>
    </dgm:pt>
    <dgm:pt modelId="{65EFF92D-FB4B-4F71-BA03-7097AB40B98F}" type="pres">
      <dgm:prSet presAssocID="{105BDFAF-FF0F-4285-8012-936751632A0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F2CAED8-B3F2-4454-9ADA-8696379DE7E2}" type="pres">
      <dgm:prSet presAssocID="{105BDFAF-FF0F-4285-8012-936751632A07}" presName="parentText" presStyleLbl="node1" presStyleIdx="3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62494-62CD-4A99-B3D6-6172292823D2}" type="pres">
      <dgm:prSet presAssocID="{105BDFAF-FF0F-4285-8012-936751632A07}" presName="negativeSpace" presStyleCnt="0"/>
      <dgm:spPr/>
      <dgm:t>
        <a:bodyPr/>
        <a:lstStyle/>
        <a:p>
          <a:endParaRPr lang="ru-RU"/>
        </a:p>
      </dgm:t>
    </dgm:pt>
    <dgm:pt modelId="{D84DF9BE-6F40-43AB-AC98-7B7D1F4CA462}" type="pres">
      <dgm:prSet presAssocID="{105BDFAF-FF0F-4285-8012-936751632A07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1DEA-EFCC-4D5C-87B8-272EF184F864}" type="pres">
      <dgm:prSet presAssocID="{A82B07C9-97AA-4723-92AC-82E975C51A8C}" presName="spaceBetweenRectangles" presStyleCnt="0"/>
      <dgm:spPr/>
      <dgm:t>
        <a:bodyPr/>
        <a:lstStyle/>
        <a:p>
          <a:endParaRPr lang="ru-RU"/>
        </a:p>
      </dgm:t>
    </dgm:pt>
    <dgm:pt modelId="{6DEA5444-DFDD-40F2-ACE7-99684E89AE84}" type="pres">
      <dgm:prSet presAssocID="{0878A9AF-CA71-4CEA-A680-73DC9063A3FF}" presName="parentLin" presStyleCnt="0"/>
      <dgm:spPr/>
      <dgm:t>
        <a:bodyPr/>
        <a:lstStyle/>
        <a:p>
          <a:endParaRPr lang="ru-RU"/>
        </a:p>
      </dgm:t>
    </dgm:pt>
    <dgm:pt modelId="{5F0AB309-011F-4BF7-947A-B53651F86305}" type="pres">
      <dgm:prSet presAssocID="{0878A9AF-CA71-4CEA-A680-73DC9063A3F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BF6F62B-7990-4570-9533-071F4DD27C7E}" type="pres">
      <dgm:prSet presAssocID="{0878A9AF-CA71-4CEA-A680-73DC9063A3FF}" presName="parentText" presStyleLbl="node1" presStyleIdx="4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8824-5C2B-4D13-B47F-024005295777}" type="pres">
      <dgm:prSet presAssocID="{0878A9AF-CA71-4CEA-A680-73DC9063A3FF}" presName="negativeSpace" presStyleCnt="0"/>
      <dgm:spPr/>
      <dgm:t>
        <a:bodyPr/>
        <a:lstStyle/>
        <a:p>
          <a:endParaRPr lang="ru-RU"/>
        </a:p>
      </dgm:t>
    </dgm:pt>
    <dgm:pt modelId="{9AD37B1E-3595-43D8-BD32-4D59ED0F8C3B}" type="pres">
      <dgm:prSet presAssocID="{0878A9AF-CA71-4CEA-A680-73DC9063A3FF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F6941-1DE0-45B3-A147-297F27F79CA8}" type="pres">
      <dgm:prSet presAssocID="{2133C4D9-9A7E-4F11-BA49-C8E88005E04A}" presName="spaceBetweenRectangles" presStyleCnt="0"/>
      <dgm:spPr/>
      <dgm:t>
        <a:bodyPr/>
        <a:lstStyle/>
        <a:p>
          <a:endParaRPr lang="ru-RU"/>
        </a:p>
      </dgm:t>
    </dgm:pt>
    <dgm:pt modelId="{323E264F-A0FB-4207-8550-80395505233D}" type="pres">
      <dgm:prSet presAssocID="{AD704943-9978-4923-AF0D-AE0BAC96048E}" presName="parentLin" presStyleCnt="0"/>
      <dgm:spPr/>
      <dgm:t>
        <a:bodyPr/>
        <a:lstStyle/>
        <a:p>
          <a:endParaRPr lang="ru-RU"/>
        </a:p>
      </dgm:t>
    </dgm:pt>
    <dgm:pt modelId="{EBAC4AB2-A1C4-4A5E-959E-D7A013EA655D}" type="pres">
      <dgm:prSet presAssocID="{AD704943-9978-4923-AF0D-AE0BAC96048E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CA9966D-0237-4D35-987E-74A2E8D04438}" type="pres">
      <dgm:prSet presAssocID="{AD704943-9978-4923-AF0D-AE0BAC96048E}" presName="parentText" presStyleLbl="node1" presStyleIdx="5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9CCD-01D6-4551-92B8-C611C0EBF94D}" type="pres">
      <dgm:prSet presAssocID="{AD704943-9978-4923-AF0D-AE0BAC96048E}" presName="negativeSpace" presStyleCnt="0"/>
      <dgm:spPr/>
      <dgm:t>
        <a:bodyPr/>
        <a:lstStyle/>
        <a:p>
          <a:endParaRPr lang="ru-RU"/>
        </a:p>
      </dgm:t>
    </dgm:pt>
    <dgm:pt modelId="{A5F84510-8C11-449E-978F-097249FCDDE1}" type="pres">
      <dgm:prSet presAssocID="{AD704943-9978-4923-AF0D-AE0BAC96048E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3E803-98F3-4CC0-979B-0593A030BAFF}" type="pres">
      <dgm:prSet presAssocID="{55384BDA-1312-49B8-A552-F061A5326316}" presName="spaceBetweenRectangles" presStyleCnt="0"/>
      <dgm:spPr/>
      <dgm:t>
        <a:bodyPr/>
        <a:lstStyle/>
        <a:p>
          <a:endParaRPr lang="ru-RU"/>
        </a:p>
      </dgm:t>
    </dgm:pt>
    <dgm:pt modelId="{1CC22F5E-8CF8-45F9-A64A-529300AEEAA7}" type="pres">
      <dgm:prSet presAssocID="{B4904D32-E676-4273-AE31-F192AB6F97C0}" presName="parentLin" presStyleCnt="0"/>
      <dgm:spPr/>
      <dgm:t>
        <a:bodyPr/>
        <a:lstStyle/>
        <a:p>
          <a:endParaRPr lang="ru-RU"/>
        </a:p>
      </dgm:t>
    </dgm:pt>
    <dgm:pt modelId="{4E471959-F916-4426-9012-DDEAFB8FD4C7}" type="pres">
      <dgm:prSet presAssocID="{B4904D32-E676-4273-AE31-F192AB6F97C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27F2E3B-3A95-4CA8-B820-D8B7381BC4D5}" type="pres">
      <dgm:prSet presAssocID="{B4904D32-E676-4273-AE31-F192AB6F97C0}" presName="parentText" presStyleLbl="node1" presStyleIdx="6" presStyleCnt="7" custScaleX="137697" custLinFactNeighborX="-37806" custLinFactNeighborY="7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C91FD-59E6-44C8-8274-8A715A04A5E2}" type="pres">
      <dgm:prSet presAssocID="{B4904D32-E676-4273-AE31-F192AB6F97C0}" presName="negativeSpace" presStyleCnt="0"/>
      <dgm:spPr/>
      <dgm:t>
        <a:bodyPr/>
        <a:lstStyle/>
        <a:p>
          <a:endParaRPr lang="ru-RU"/>
        </a:p>
      </dgm:t>
    </dgm:pt>
    <dgm:pt modelId="{9E10A1FC-C98E-4DA2-98F6-8AD2B4B551E3}" type="pres">
      <dgm:prSet presAssocID="{B4904D32-E676-4273-AE31-F192AB6F97C0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B766B-CD66-452A-85C8-0CE2275E7E59}" srcId="{F1BA9900-72F1-4C7E-9CBA-D229A8CCA904}" destId="{99E54E71-0898-426A-8A71-B0250DE0C47F}" srcOrd="2" destOrd="0" parTransId="{FAF0A564-DA34-4004-B8A4-7EEBD9B079CD}" sibTransId="{9EBFFFBB-D0BA-4CC0-9779-1D5597275C6A}"/>
    <dgm:cxn modelId="{A743FF14-F6C4-49C7-B1F0-19D2D9A92D52}" type="presOf" srcId="{105BDFAF-FF0F-4285-8012-936751632A07}" destId="{4F2CAED8-B3F2-4454-9ADA-8696379DE7E2}" srcOrd="1" destOrd="0" presId="urn:microsoft.com/office/officeart/2005/8/layout/list1"/>
    <dgm:cxn modelId="{1C97F868-C918-4EDE-9CF9-27B3B465E6CE}" srcId="{F1BA9900-72F1-4C7E-9CBA-D229A8CCA904}" destId="{B4904D32-E676-4273-AE31-F192AB6F97C0}" srcOrd="6" destOrd="0" parTransId="{B49B1E04-E737-4AC6-95E7-BCF547294B50}" sibTransId="{59793F4F-F994-4F86-82B0-6DE0C70D9578}"/>
    <dgm:cxn modelId="{11D024A0-D8C3-4BBC-9DA8-0D0A8469168B}" srcId="{F1BA9900-72F1-4C7E-9CBA-D229A8CCA904}" destId="{043390F2-0E42-4EAC-8D93-C54812AB07BD}" srcOrd="0" destOrd="0" parTransId="{96407623-5DE4-4879-879F-3D143C369603}" sibTransId="{40CA7BC7-33A3-445A-BBBB-5A94274AAB2C}"/>
    <dgm:cxn modelId="{2C5EE793-7611-458F-B66B-28CF9FEFFAB5}" srcId="{F1BA9900-72F1-4C7E-9CBA-D229A8CCA904}" destId="{AD704943-9978-4923-AF0D-AE0BAC96048E}" srcOrd="5" destOrd="0" parTransId="{DD92C393-0BCF-4CF9-81CB-B23441D890F2}" sibTransId="{55384BDA-1312-49B8-A552-F061A5326316}"/>
    <dgm:cxn modelId="{A26B03A7-0FF4-4A22-B4C5-154D996D75F7}" type="presOf" srcId="{043390F2-0E42-4EAC-8D93-C54812AB07BD}" destId="{7802BCDA-103E-4FCD-B5B4-01D19F841CBE}" srcOrd="1" destOrd="0" presId="urn:microsoft.com/office/officeart/2005/8/layout/list1"/>
    <dgm:cxn modelId="{7566FB8B-39DE-4DD3-A3DB-940A4089937B}" srcId="{F1BA9900-72F1-4C7E-9CBA-D229A8CCA904}" destId="{0878A9AF-CA71-4CEA-A680-73DC9063A3FF}" srcOrd="4" destOrd="0" parTransId="{F45D7650-E19C-4F72-968C-9CC8E87FE798}" sibTransId="{2133C4D9-9A7E-4F11-BA49-C8E88005E04A}"/>
    <dgm:cxn modelId="{A6C337C0-A376-4277-8BC5-14AF1AF5DBF0}" type="presOf" srcId="{0878A9AF-CA71-4CEA-A680-73DC9063A3FF}" destId="{BBF6F62B-7990-4570-9533-071F4DD27C7E}" srcOrd="1" destOrd="0" presId="urn:microsoft.com/office/officeart/2005/8/layout/list1"/>
    <dgm:cxn modelId="{254A4CEE-84CC-413C-A93E-1EB0A86BEFE1}" type="presOf" srcId="{B4904D32-E676-4273-AE31-F192AB6F97C0}" destId="{927F2E3B-3A95-4CA8-B820-D8B7381BC4D5}" srcOrd="1" destOrd="0" presId="urn:microsoft.com/office/officeart/2005/8/layout/list1"/>
    <dgm:cxn modelId="{0C519317-8136-4855-B20E-6FD4BAC94BAF}" type="presOf" srcId="{F032979A-689C-4B14-9D8A-CA425A38A9CF}" destId="{188C55C5-3F24-412E-BCE2-D2AB6A1CCB7A}" srcOrd="0" destOrd="0" presId="urn:microsoft.com/office/officeart/2005/8/layout/list1"/>
    <dgm:cxn modelId="{B9E8B6BC-AD6D-4847-80EA-B346782A8CA0}" type="presOf" srcId="{B4904D32-E676-4273-AE31-F192AB6F97C0}" destId="{4E471959-F916-4426-9012-DDEAFB8FD4C7}" srcOrd="0" destOrd="0" presId="urn:microsoft.com/office/officeart/2005/8/layout/list1"/>
    <dgm:cxn modelId="{604D77C0-D0CC-4E72-9E5D-ED1AAABB0A7D}" type="presOf" srcId="{99E54E71-0898-426A-8A71-B0250DE0C47F}" destId="{BC376069-F711-4B92-A844-CE258459B9E0}" srcOrd="0" destOrd="0" presId="urn:microsoft.com/office/officeart/2005/8/layout/list1"/>
    <dgm:cxn modelId="{F0CBFDBE-6A43-4746-B9A3-F655338F27D9}" type="presOf" srcId="{F032979A-689C-4B14-9D8A-CA425A38A9CF}" destId="{9E511539-0D06-44BB-860B-BC8B084B2870}" srcOrd="1" destOrd="0" presId="urn:microsoft.com/office/officeart/2005/8/layout/list1"/>
    <dgm:cxn modelId="{80AA959C-40AD-4E70-8BF5-6AA341F4B6EA}" type="presOf" srcId="{043390F2-0E42-4EAC-8D93-C54812AB07BD}" destId="{50203C09-7DD6-4CC8-811A-DC7383684915}" srcOrd="0" destOrd="0" presId="urn:microsoft.com/office/officeart/2005/8/layout/list1"/>
    <dgm:cxn modelId="{EEC75437-C42C-41B9-83E1-37C9B5060FC6}" type="presOf" srcId="{0878A9AF-CA71-4CEA-A680-73DC9063A3FF}" destId="{5F0AB309-011F-4BF7-947A-B53651F86305}" srcOrd="0" destOrd="0" presId="urn:microsoft.com/office/officeart/2005/8/layout/list1"/>
    <dgm:cxn modelId="{DD9BA6D0-9B40-47BF-83B0-9348BB5614A9}" srcId="{F1BA9900-72F1-4C7E-9CBA-D229A8CCA904}" destId="{F032979A-689C-4B14-9D8A-CA425A38A9CF}" srcOrd="1" destOrd="0" parTransId="{08570F80-35A5-42F1-A0C4-7EDD2ACA8092}" sibTransId="{D005C6C4-8C54-4A3C-8CC5-C52095DFD5F3}"/>
    <dgm:cxn modelId="{2B6A9E3F-3448-4574-88DE-8615C6D8073C}" type="presOf" srcId="{F1BA9900-72F1-4C7E-9CBA-D229A8CCA904}" destId="{286747C2-06BB-4CCD-9FEE-4908905F033D}" srcOrd="0" destOrd="0" presId="urn:microsoft.com/office/officeart/2005/8/layout/list1"/>
    <dgm:cxn modelId="{343D6544-60D6-4E9D-BE36-4337A541566A}" type="presOf" srcId="{AD704943-9978-4923-AF0D-AE0BAC96048E}" destId="{5CA9966D-0237-4D35-987E-74A2E8D04438}" srcOrd="1" destOrd="0" presId="urn:microsoft.com/office/officeart/2005/8/layout/list1"/>
    <dgm:cxn modelId="{604BA9BA-D158-4234-A5F8-6C5C4EC0365B}" type="presOf" srcId="{AD704943-9978-4923-AF0D-AE0BAC96048E}" destId="{EBAC4AB2-A1C4-4A5E-959E-D7A013EA655D}" srcOrd="0" destOrd="0" presId="urn:microsoft.com/office/officeart/2005/8/layout/list1"/>
    <dgm:cxn modelId="{23BF76BF-F959-4984-9AE3-FA4C1EE8FB23}" type="presOf" srcId="{99E54E71-0898-426A-8A71-B0250DE0C47F}" destId="{46D3979C-8D7E-4D44-A1F2-EAE683B7D64A}" srcOrd="1" destOrd="0" presId="urn:microsoft.com/office/officeart/2005/8/layout/list1"/>
    <dgm:cxn modelId="{9E6F93E3-4883-4DB9-AC17-CD83193C486C}" type="presOf" srcId="{105BDFAF-FF0F-4285-8012-936751632A07}" destId="{65EFF92D-FB4B-4F71-BA03-7097AB40B98F}" srcOrd="0" destOrd="0" presId="urn:microsoft.com/office/officeart/2005/8/layout/list1"/>
    <dgm:cxn modelId="{5F729635-10D8-40FD-9584-0B04B4F0FC9F}" srcId="{F1BA9900-72F1-4C7E-9CBA-D229A8CCA904}" destId="{105BDFAF-FF0F-4285-8012-936751632A07}" srcOrd="3" destOrd="0" parTransId="{510A92DE-EAA6-47B1-9B8E-5A00C7337D0A}" sibTransId="{A82B07C9-97AA-4723-92AC-82E975C51A8C}"/>
    <dgm:cxn modelId="{302E429D-E7CD-4A78-B37D-03A2345E76E6}" type="presParOf" srcId="{286747C2-06BB-4CCD-9FEE-4908905F033D}" destId="{E2B28932-7911-431A-BEF9-7D04D76CF04D}" srcOrd="0" destOrd="0" presId="urn:microsoft.com/office/officeart/2005/8/layout/list1"/>
    <dgm:cxn modelId="{2F157420-8901-40C2-AFD3-772CA9DA76FA}" type="presParOf" srcId="{E2B28932-7911-431A-BEF9-7D04D76CF04D}" destId="{50203C09-7DD6-4CC8-811A-DC7383684915}" srcOrd="0" destOrd="0" presId="urn:microsoft.com/office/officeart/2005/8/layout/list1"/>
    <dgm:cxn modelId="{201A58EA-9761-47BA-A330-A4DF364C49FF}" type="presParOf" srcId="{E2B28932-7911-431A-BEF9-7D04D76CF04D}" destId="{7802BCDA-103E-4FCD-B5B4-01D19F841CBE}" srcOrd="1" destOrd="0" presId="urn:microsoft.com/office/officeart/2005/8/layout/list1"/>
    <dgm:cxn modelId="{E449078D-A4A7-4756-B979-52A09876BB8A}" type="presParOf" srcId="{286747C2-06BB-4CCD-9FEE-4908905F033D}" destId="{A3ECDD3E-2830-4192-AEF0-D497763D3CC9}" srcOrd="1" destOrd="0" presId="urn:microsoft.com/office/officeart/2005/8/layout/list1"/>
    <dgm:cxn modelId="{4F38D6D3-CDA2-4550-B958-6586B07E6861}" type="presParOf" srcId="{286747C2-06BB-4CCD-9FEE-4908905F033D}" destId="{7B7EB998-F87D-4BEA-A387-E6D2379813BB}" srcOrd="2" destOrd="0" presId="urn:microsoft.com/office/officeart/2005/8/layout/list1"/>
    <dgm:cxn modelId="{D8E403F6-B18A-466A-AF10-5AA57CD469DB}" type="presParOf" srcId="{286747C2-06BB-4CCD-9FEE-4908905F033D}" destId="{29C4086A-0B94-4895-BA97-79FCC83DB829}" srcOrd="3" destOrd="0" presId="urn:microsoft.com/office/officeart/2005/8/layout/list1"/>
    <dgm:cxn modelId="{EB8254EE-F8F5-42C7-B904-B1C8081DD2BB}" type="presParOf" srcId="{286747C2-06BB-4CCD-9FEE-4908905F033D}" destId="{75489CD7-1C96-483E-9F82-231F5051518D}" srcOrd="4" destOrd="0" presId="urn:microsoft.com/office/officeart/2005/8/layout/list1"/>
    <dgm:cxn modelId="{83B3AAE2-5B14-4612-8DE8-F36B93276F9D}" type="presParOf" srcId="{75489CD7-1C96-483E-9F82-231F5051518D}" destId="{188C55C5-3F24-412E-BCE2-D2AB6A1CCB7A}" srcOrd="0" destOrd="0" presId="urn:microsoft.com/office/officeart/2005/8/layout/list1"/>
    <dgm:cxn modelId="{11A6A505-CFA5-4C97-B944-8CB0A3C3972F}" type="presParOf" srcId="{75489CD7-1C96-483E-9F82-231F5051518D}" destId="{9E511539-0D06-44BB-860B-BC8B084B2870}" srcOrd="1" destOrd="0" presId="urn:microsoft.com/office/officeart/2005/8/layout/list1"/>
    <dgm:cxn modelId="{E9816522-6155-468B-A9BF-6BFCFDDF701A}" type="presParOf" srcId="{286747C2-06BB-4CCD-9FEE-4908905F033D}" destId="{1649612A-E386-4369-B4BE-AA40713B8C7B}" srcOrd="5" destOrd="0" presId="urn:microsoft.com/office/officeart/2005/8/layout/list1"/>
    <dgm:cxn modelId="{C1340EB7-001A-4F10-B089-05C7B06632AE}" type="presParOf" srcId="{286747C2-06BB-4CCD-9FEE-4908905F033D}" destId="{424E7F04-A2EB-4D8A-ADC3-AFFEF1F278AF}" srcOrd="6" destOrd="0" presId="urn:microsoft.com/office/officeart/2005/8/layout/list1"/>
    <dgm:cxn modelId="{8E599004-A245-4D3A-BAB0-01A8BD5D0E40}" type="presParOf" srcId="{286747C2-06BB-4CCD-9FEE-4908905F033D}" destId="{7AECC988-AF6B-4681-936A-972906154ED2}" srcOrd="7" destOrd="0" presId="urn:microsoft.com/office/officeart/2005/8/layout/list1"/>
    <dgm:cxn modelId="{58633FEF-9047-4D99-96F9-A186C446C4CC}" type="presParOf" srcId="{286747C2-06BB-4CCD-9FEE-4908905F033D}" destId="{6B0C8AAE-A878-422D-B828-63CCF4CA75C0}" srcOrd="8" destOrd="0" presId="urn:microsoft.com/office/officeart/2005/8/layout/list1"/>
    <dgm:cxn modelId="{4289334A-8FEC-4FB0-BC1C-426E4DC71AE3}" type="presParOf" srcId="{6B0C8AAE-A878-422D-B828-63CCF4CA75C0}" destId="{BC376069-F711-4B92-A844-CE258459B9E0}" srcOrd="0" destOrd="0" presId="urn:microsoft.com/office/officeart/2005/8/layout/list1"/>
    <dgm:cxn modelId="{A0370789-F3D7-45E8-9BD5-ECB293A320F5}" type="presParOf" srcId="{6B0C8AAE-A878-422D-B828-63CCF4CA75C0}" destId="{46D3979C-8D7E-4D44-A1F2-EAE683B7D64A}" srcOrd="1" destOrd="0" presId="urn:microsoft.com/office/officeart/2005/8/layout/list1"/>
    <dgm:cxn modelId="{2EFC2C5E-B358-4352-BD4E-FCFF6F4B5298}" type="presParOf" srcId="{286747C2-06BB-4CCD-9FEE-4908905F033D}" destId="{6F845E97-6C44-4E28-B20C-05F331C18885}" srcOrd="9" destOrd="0" presId="urn:microsoft.com/office/officeart/2005/8/layout/list1"/>
    <dgm:cxn modelId="{E03D9613-B35F-418A-ADAD-19950E432CC7}" type="presParOf" srcId="{286747C2-06BB-4CCD-9FEE-4908905F033D}" destId="{053781BD-00FD-4428-B7AA-4D7A95D704A7}" srcOrd="10" destOrd="0" presId="urn:microsoft.com/office/officeart/2005/8/layout/list1"/>
    <dgm:cxn modelId="{3F6765B1-9219-43F3-9CF1-CADEF0176029}" type="presParOf" srcId="{286747C2-06BB-4CCD-9FEE-4908905F033D}" destId="{142461D0-0B65-47FF-AC06-722F4ED18C9F}" srcOrd="11" destOrd="0" presId="urn:microsoft.com/office/officeart/2005/8/layout/list1"/>
    <dgm:cxn modelId="{E97B988E-DC51-4B2C-A46D-0DDD7699460D}" type="presParOf" srcId="{286747C2-06BB-4CCD-9FEE-4908905F033D}" destId="{3564F39F-BA96-4D0B-9AA6-A1327A1BE532}" srcOrd="12" destOrd="0" presId="urn:microsoft.com/office/officeart/2005/8/layout/list1"/>
    <dgm:cxn modelId="{B6BAE778-7873-4867-8537-7C126AC33FCD}" type="presParOf" srcId="{3564F39F-BA96-4D0B-9AA6-A1327A1BE532}" destId="{65EFF92D-FB4B-4F71-BA03-7097AB40B98F}" srcOrd="0" destOrd="0" presId="urn:microsoft.com/office/officeart/2005/8/layout/list1"/>
    <dgm:cxn modelId="{5695D245-04F9-4E81-BBB1-4C0958FC17E6}" type="presParOf" srcId="{3564F39F-BA96-4D0B-9AA6-A1327A1BE532}" destId="{4F2CAED8-B3F2-4454-9ADA-8696379DE7E2}" srcOrd="1" destOrd="0" presId="urn:microsoft.com/office/officeart/2005/8/layout/list1"/>
    <dgm:cxn modelId="{C63629B3-48B5-41A1-984D-362C405E6A17}" type="presParOf" srcId="{286747C2-06BB-4CCD-9FEE-4908905F033D}" destId="{D9E62494-62CD-4A99-B3D6-6172292823D2}" srcOrd="13" destOrd="0" presId="urn:microsoft.com/office/officeart/2005/8/layout/list1"/>
    <dgm:cxn modelId="{0315B76F-5D35-4FBF-95FC-DC497F9E5913}" type="presParOf" srcId="{286747C2-06BB-4CCD-9FEE-4908905F033D}" destId="{D84DF9BE-6F40-43AB-AC98-7B7D1F4CA462}" srcOrd="14" destOrd="0" presId="urn:microsoft.com/office/officeart/2005/8/layout/list1"/>
    <dgm:cxn modelId="{2EF58123-6274-44AE-80D6-E6C5AC6B7DAD}" type="presParOf" srcId="{286747C2-06BB-4CCD-9FEE-4908905F033D}" destId="{77391DEA-EFCC-4D5C-87B8-272EF184F864}" srcOrd="15" destOrd="0" presId="urn:microsoft.com/office/officeart/2005/8/layout/list1"/>
    <dgm:cxn modelId="{BB291098-312E-4D29-92FC-CF56FC0F3E3A}" type="presParOf" srcId="{286747C2-06BB-4CCD-9FEE-4908905F033D}" destId="{6DEA5444-DFDD-40F2-ACE7-99684E89AE84}" srcOrd="16" destOrd="0" presId="urn:microsoft.com/office/officeart/2005/8/layout/list1"/>
    <dgm:cxn modelId="{8C9D5787-D05C-4C26-98D6-D87C108EE6B1}" type="presParOf" srcId="{6DEA5444-DFDD-40F2-ACE7-99684E89AE84}" destId="{5F0AB309-011F-4BF7-947A-B53651F86305}" srcOrd="0" destOrd="0" presId="urn:microsoft.com/office/officeart/2005/8/layout/list1"/>
    <dgm:cxn modelId="{A41AB4DB-6E0B-4AE2-A84A-490B64A1627A}" type="presParOf" srcId="{6DEA5444-DFDD-40F2-ACE7-99684E89AE84}" destId="{BBF6F62B-7990-4570-9533-071F4DD27C7E}" srcOrd="1" destOrd="0" presId="urn:microsoft.com/office/officeart/2005/8/layout/list1"/>
    <dgm:cxn modelId="{3D2EEE06-E94E-4D15-AA88-C9220090D0DB}" type="presParOf" srcId="{286747C2-06BB-4CCD-9FEE-4908905F033D}" destId="{D72F8824-5C2B-4D13-B47F-024005295777}" srcOrd="17" destOrd="0" presId="urn:microsoft.com/office/officeart/2005/8/layout/list1"/>
    <dgm:cxn modelId="{FF2761B8-183E-476B-B556-3A83F21D5028}" type="presParOf" srcId="{286747C2-06BB-4CCD-9FEE-4908905F033D}" destId="{9AD37B1E-3595-43D8-BD32-4D59ED0F8C3B}" srcOrd="18" destOrd="0" presId="urn:microsoft.com/office/officeart/2005/8/layout/list1"/>
    <dgm:cxn modelId="{6795F3DB-B354-4C38-9B4E-445E768A1D57}" type="presParOf" srcId="{286747C2-06BB-4CCD-9FEE-4908905F033D}" destId="{7EDF6941-1DE0-45B3-A147-297F27F79CA8}" srcOrd="19" destOrd="0" presId="urn:microsoft.com/office/officeart/2005/8/layout/list1"/>
    <dgm:cxn modelId="{5AC6FF89-E13C-44AA-B2C5-CE92CBC6E489}" type="presParOf" srcId="{286747C2-06BB-4CCD-9FEE-4908905F033D}" destId="{323E264F-A0FB-4207-8550-80395505233D}" srcOrd="20" destOrd="0" presId="urn:microsoft.com/office/officeart/2005/8/layout/list1"/>
    <dgm:cxn modelId="{EF255944-5BD0-40D0-B4DF-BFEC5022973E}" type="presParOf" srcId="{323E264F-A0FB-4207-8550-80395505233D}" destId="{EBAC4AB2-A1C4-4A5E-959E-D7A013EA655D}" srcOrd="0" destOrd="0" presId="urn:microsoft.com/office/officeart/2005/8/layout/list1"/>
    <dgm:cxn modelId="{FBCCBE8C-7658-4ADD-A17E-30AE5F8F6147}" type="presParOf" srcId="{323E264F-A0FB-4207-8550-80395505233D}" destId="{5CA9966D-0237-4D35-987E-74A2E8D04438}" srcOrd="1" destOrd="0" presId="urn:microsoft.com/office/officeart/2005/8/layout/list1"/>
    <dgm:cxn modelId="{60EBD85F-CEE2-4DA2-9CF1-31822BF7EF66}" type="presParOf" srcId="{286747C2-06BB-4CCD-9FEE-4908905F033D}" destId="{81BD9CCD-01D6-4551-92B8-C611C0EBF94D}" srcOrd="21" destOrd="0" presId="urn:microsoft.com/office/officeart/2005/8/layout/list1"/>
    <dgm:cxn modelId="{5D97DA3D-695F-466F-8A60-FA2B9D76EE40}" type="presParOf" srcId="{286747C2-06BB-4CCD-9FEE-4908905F033D}" destId="{A5F84510-8C11-449E-978F-097249FCDDE1}" srcOrd="22" destOrd="0" presId="urn:microsoft.com/office/officeart/2005/8/layout/list1"/>
    <dgm:cxn modelId="{37E84033-C1CB-47D8-A66D-7A3B07BA5E04}" type="presParOf" srcId="{286747C2-06BB-4CCD-9FEE-4908905F033D}" destId="{C313E803-98F3-4CC0-979B-0593A030BAFF}" srcOrd="23" destOrd="0" presId="urn:microsoft.com/office/officeart/2005/8/layout/list1"/>
    <dgm:cxn modelId="{89EF2999-1535-474A-A3F0-1B388B4AD283}" type="presParOf" srcId="{286747C2-06BB-4CCD-9FEE-4908905F033D}" destId="{1CC22F5E-8CF8-45F9-A64A-529300AEEAA7}" srcOrd="24" destOrd="0" presId="urn:microsoft.com/office/officeart/2005/8/layout/list1"/>
    <dgm:cxn modelId="{FC273B87-F960-4102-A41C-66A0E01C33FB}" type="presParOf" srcId="{1CC22F5E-8CF8-45F9-A64A-529300AEEAA7}" destId="{4E471959-F916-4426-9012-DDEAFB8FD4C7}" srcOrd="0" destOrd="0" presId="urn:microsoft.com/office/officeart/2005/8/layout/list1"/>
    <dgm:cxn modelId="{B4A25538-7E82-406A-881A-CFFE198D9E9C}" type="presParOf" srcId="{1CC22F5E-8CF8-45F9-A64A-529300AEEAA7}" destId="{927F2E3B-3A95-4CA8-B820-D8B7381BC4D5}" srcOrd="1" destOrd="0" presId="urn:microsoft.com/office/officeart/2005/8/layout/list1"/>
    <dgm:cxn modelId="{30749D19-F578-422E-9F7E-6ABF840BCFBA}" type="presParOf" srcId="{286747C2-06BB-4CCD-9FEE-4908905F033D}" destId="{3E1C91FD-59E6-44C8-8274-8A715A04A5E2}" srcOrd="25" destOrd="0" presId="urn:microsoft.com/office/officeart/2005/8/layout/list1"/>
    <dgm:cxn modelId="{BD7809AB-A39D-4E95-ABDD-CE048FC4E7EE}" type="presParOf" srcId="{286747C2-06BB-4CCD-9FEE-4908905F033D}" destId="{9E10A1FC-C98E-4DA2-98F6-8AD2B4B551E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A1863-067B-4D7C-AE10-15E70CE9054E}" type="doc">
      <dgm:prSet loTypeId="urn:microsoft.com/office/officeart/2008/layout/LinedList" loCatId="list" qsTypeId="urn:microsoft.com/office/officeart/2005/8/quickstyle/simple5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182B1EF-CEDD-4C85-A647-86EF1B8BDCD2}">
      <dgm:prSet phldrT="[Текст]" custT="1"/>
      <dgm:spPr/>
      <dgm:t>
        <a:bodyPr/>
        <a:lstStyle/>
        <a:p>
          <a:r>
            <a:rPr lang="en-US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сведения о движении денежных средств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F2DEFE-7FBE-4763-AF76-4B55B49BAE46}" type="parTrans" cxnId="{FF0F4027-E84E-407F-BF26-61AFB8D49E6F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9C369528-C38D-4FC3-A137-1F447FB4D838}" type="sibTrans" cxnId="{FF0F4027-E84E-407F-BF26-61AFB8D49E6F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6A4B3329-761F-4336-85A7-DA86C6D068CD}">
      <dgm:prSet phldrT="[Текст]" custT="1"/>
      <dgm:spPr>
        <a:ln w="38100"/>
      </dgm:spPr>
      <dgm:t>
        <a:bodyPr/>
        <a:lstStyle/>
        <a:p>
          <a:r>
            <a:rPr lang="en-US" sz="22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 расходовании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субвенций на осуществление полномочий </a:t>
          </a:r>
          <a:r>
            <a:rPr lang="ru-RU" sz="22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(в сфере труда, архива, деятельности административных комиссий, комиссии по делам несовершеннолетних, предоставление мер поддержки малообеспеченным и малоимущим семьям, предоставление гражданам адресных субсидий, лицензирование алкогольной продукции,  получение   общедоступного и бесплатного  дошкольного образования, получение общедоступного и бесплатного начального общего образования, по первичному воинскому учету)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3CBFEF-FA97-40F4-AC63-6983F376E741}" type="parTrans" cxnId="{F45F14A9-CBFC-4571-8F47-172A3DFCCBC8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30753C3F-0980-4835-BB0D-C531160B0934}" type="sibTrans" cxnId="{F45F14A9-CBFC-4571-8F47-172A3DFCCBC8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DD7E662F-7EF8-440C-96F1-D2AF34D58DB4}">
      <dgm:prSet phldrT="[Текст]" custT="1"/>
      <dgm:spPr/>
      <dgm:t>
        <a:bodyPr/>
        <a:lstStyle/>
        <a:p>
          <a:r>
            <a:rPr lang="en-US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сведения по дебиторской и кредиторской задолженности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136C04-BE89-438C-B7C0-CAD937D6BB1D}" type="parTrans" cxnId="{537463E4-21FB-41E0-8AA1-D17D2B5D22F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5D7CCB7E-3196-4B88-B94C-9A3F69D4A023}" type="sibTrans" cxnId="{537463E4-21FB-41E0-8AA1-D17D2B5D22F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DEFD39B0-3142-44FA-AA6A-ACF2072D145B}">
      <dgm:prSet phldrT="[Текст]" custT="1"/>
      <dgm:spPr>
        <a:ln w="41275"/>
      </dgm:spPr>
      <dgm:t>
        <a:bodyPr/>
        <a:lstStyle/>
        <a:p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10BB51C3-9A66-4BEA-8B13-6F39C4DC044B}" type="parTrans" cxnId="{52ECAA2F-D844-42EC-A55C-F7D4D4290C67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DEC3C972-7FB5-423D-8F72-E50E31E214BB}" type="sibTrans" cxnId="{52ECAA2F-D844-42EC-A55C-F7D4D4290C67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5500E68E-70B4-487D-A5E7-03B068087B78}">
      <dgm:prSet phldrT="[Текст]" custT="1"/>
      <dgm:spPr/>
      <dgm:t>
        <a:bodyPr/>
        <a:lstStyle/>
        <a:p>
          <a:r>
            <a:rPr lang="en-US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сведения о количестве  подведомственных участников бюджетного процесса, учреждений, государственных (муниципальных) унитарных предприятий и публично-правовых образований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C5E5275-2426-411A-B2CD-8CF38A26F213}" type="parTrans" cxnId="{F8DD0E09-E92C-4213-A93F-9D14775CD76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190FD235-D29A-4F8C-8D2D-95B78BB5362B}" type="sibTrans" cxnId="{F8DD0E09-E92C-4213-A93F-9D14775CD76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C3F3234C-C67A-4A2B-8A6E-2E99DAAB77C5}">
      <dgm:prSet phldrT="[Текст]" custT="1"/>
      <dgm:spPr/>
      <dgm:t>
        <a:bodyPr/>
        <a:lstStyle/>
        <a:p>
          <a:r>
            <a:rPr lang="en-US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об использовании МБТ, полученных из ФБ и ОБ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8DEEE5-CE98-4465-B3F6-433AE09C7A55}" type="sibTrans" cxnId="{E7B7568D-88DE-4520-8BDA-88474B28B2EB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27108A2C-6427-4E1A-A59D-5302B2461785}" type="parTrans" cxnId="{E7B7568D-88DE-4520-8BDA-88474B28B2EB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24951D9B-713C-45C2-971E-90BDDA02875E}">
      <dgm:prSet phldrT="[Текст]" custT="1"/>
      <dgm:spPr/>
      <dgm:t>
        <a:bodyPr/>
        <a:lstStyle/>
        <a:p>
          <a:r>
            <a:rPr lang="en-US" sz="2200" b="0" dirty="0" smtClean="0">
              <a:solidFill>
                <a:schemeClr val="accent1">
                  <a:lumMod val="50000"/>
                </a:schemeClr>
              </a:solidFill>
            </a:rPr>
            <a:t>     </a:t>
          </a:r>
          <a:r>
            <a:rPr lang="ru-RU" sz="2200" b="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22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 расходах и численности работников ОМСУ, избирательных комиссий муниципальных образований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569976F-70D6-4641-8E2A-B32612C813BE}" type="sibTrans" cxnId="{9AD61D1D-AC84-449C-A2E8-20731418FF82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5B73F171-E4D1-46DD-81A7-7CFE61F2D66A}" type="parTrans" cxnId="{9AD61D1D-AC84-449C-A2E8-20731418FF82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017516A3-5044-46CD-B422-4B06FBD1AF92}" type="pres">
      <dgm:prSet presAssocID="{BBFA1863-067B-4D7C-AE10-15E70CE905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E0ECE8-DE9A-4A41-84E0-56D135876681}" type="pres">
      <dgm:prSet presAssocID="{C3F3234C-C67A-4A2B-8A6E-2E99DAAB77C5}" presName="thickLine" presStyleLbl="alignNode1" presStyleIdx="0" presStyleCnt="7"/>
      <dgm:spPr>
        <a:ln w="38100"/>
      </dgm:spPr>
      <dgm:t>
        <a:bodyPr/>
        <a:lstStyle/>
        <a:p>
          <a:endParaRPr lang="ru-RU"/>
        </a:p>
      </dgm:t>
    </dgm:pt>
    <dgm:pt modelId="{DBD1CCCC-C4BD-44F9-98D2-7CE7D6DC6F92}" type="pres">
      <dgm:prSet presAssocID="{C3F3234C-C67A-4A2B-8A6E-2E99DAAB77C5}" presName="horz1" presStyleCnt="0"/>
      <dgm:spPr/>
      <dgm:t>
        <a:bodyPr/>
        <a:lstStyle/>
        <a:p>
          <a:endParaRPr lang="ru-RU"/>
        </a:p>
      </dgm:t>
    </dgm:pt>
    <dgm:pt modelId="{1CA4679D-EA50-4925-B105-94CDECB1F9D3}" type="pres">
      <dgm:prSet presAssocID="{C3F3234C-C67A-4A2B-8A6E-2E99DAAB77C5}" presName="tx1" presStyleLbl="revTx" presStyleIdx="0" presStyleCnt="7" custScaleY="66297"/>
      <dgm:spPr/>
      <dgm:t>
        <a:bodyPr/>
        <a:lstStyle/>
        <a:p>
          <a:endParaRPr lang="ru-RU"/>
        </a:p>
      </dgm:t>
    </dgm:pt>
    <dgm:pt modelId="{55BC8A65-EB0F-4EB2-9964-8CC0B9DA9562}" type="pres">
      <dgm:prSet presAssocID="{C3F3234C-C67A-4A2B-8A6E-2E99DAAB77C5}" presName="vert1" presStyleCnt="0"/>
      <dgm:spPr/>
      <dgm:t>
        <a:bodyPr/>
        <a:lstStyle/>
        <a:p>
          <a:endParaRPr lang="ru-RU"/>
        </a:p>
      </dgm:t>
    </dgm:pt>
    <dgm:pt modelId="{6A2B4AB1-208B-441A-B7BB-D3267FC244E4}" type="pres">
      <dgm:prSet presAssocID="{DD7E662F-7EF8-440C-96F1-D2AF34D58DB4}" presName="thickLine" presStyleLbl="alignNode1" presStyleIdx="1" presStyleCnt="7" custLinFactNeighborX="-68" custLinFactNeighborY="-31906"/>
      <dgm:spPr>
        <a:ln w="38100"/>
      </dgm:spPr>
      <dgm:t>
        <a:bodyPr/>
        <a:lstStyle/>
        <a:p>
          <a:endParaRPr lang="ru-RU"/>
        </a:p>
      </dgm:t>
    </dgm:pt>
    <dgm:pt modelId="{A8FF92A8-AF22-415E-A5CD-3806AA0E0FFC}" type="pres">
      <dgm:prSet presAssocID="{DD7E662F-7EF8-440C-96F1-D2AF34D58DB4}" presName="horz1" presStyleCnt="0"/>
      <dgm:spPr/>
      <dgm:t>
        <a:bodyPr/>
        <a:lstStyle/>
        <a:p>
          <a:endParaRPr lang="ru-RU"/>
        </a:p>
      </dgm:t>
    </dgm:pt>
    <dgm:pt modelId="{4704723E-71A5-4D93-A9B4-8DAFDDBF4C24}" type="pres">
      <dgm:prSet presAssocID="{DD7E662F-7EF8-440C-96F1-D2AF34D58DB4}" presName="tx1" presStyleLbl="revTx" presStyleIdx="1" presStyleCnt="7" custScaleY="44422" custLinFactNeighborY="-14092"/>
      <dgm:spPr/>
      <dgm:t>
        <a:bodyPr/>
        <a:lstStyle/>
        <a:p>
          <a:endParaRPr lang="ru-RU"/>
        </a:p>
      </dgm:t>
    </dgm:pt>
    <dgm:pt modelId="{B11B8270-A3EE-42B5-B656-1EA8E5FFBE03}" type="pres">
      <dgm:prSet presAssocID="{DD7E662F-7EF8-440C-96F1-D2AF34D58DB4}" presName="vert1" presStyleCnt="0"/>
      <dgm:spPr/>
      <dgm:t>
        <a:bodyPr/>
        <a:lstStyle/>
        <a:p>
          <a:endParaRPr lang="ru-RU"/>
        </a:p>
      </dgm:t>
    </dgm:pt>
    <dgm:pt modelId="{6ADA83B7-CD93-4B5B-9313-9AFB06216F6A}" type="pres">
      <dgm:prSet presAssocID="{E182B1EF-CEDD-4C85-A647-86EF1B8BDCD2}" presName="thickLine" presStyleLbl="alignNode1" presStyleIdx="2" presStyleCnt="7"/>
      <dgm:spPr>
        <a:ln w="38100"/>
      </dgm:spPr>
      <dgm:t>
        <a:bodyPr/>
        <a:lstStyle/>
        <a:p>
          <a:endParaRPr lang="ru-RU"/>
        </a:p>
      </dgm:t>
    </dgm:pt>
    <dgm:pt modelId="{ECAC5CF3-ACDF-4D15-B21A-EC1187D10E29}" type="pres">
      <dgm:prSet presAssocID="{E182B1EF-CEDD-4C85-A647-86EF1B8BDCD2}" presName="horz1" presStyleCnt="0"/>
      <dgm:spPr/>
      <dgm:t>
        <a:bodyPr/>
        <a:lstStyle/>
        <a:p>
          <a:endParaRPr lang="ru-RU"/>
        </a:p>
      </dgm:t>
    </dgm:pt>
    <dgm:pt modelId="{A0EE8990-0579-4CAB-946D-6B0C85F4CD12}" type="pres">
      <dgm:prSet presAssocID="{E182B1EF-CEDD-4C85-A647-86EF1B8BDCD2}" presName="tx1" presStyleLbl="revTx" presStyleIdx="2" presStyleCnt="7" custScaleY="47808"/>
      <dgm:spPr/>
      <dgm:t>
        <a:bodyPr/>
        <a:lstStyle/>
        <a:p>
          <a:endParaRPr lang="ru-RU"/>
        </a:p>
      </dgm:t>
    </dgm:pt>
    <dgm:pt modelId="{314DE420-B45D-47EC-A122-985BD77A415D}" type="pres">
      <dgm:prSet presAssocID="{E182B1EF-CEDD-4C85-A647-86EF1B8BDCD2}" presName="vert1" presStyleCnt="0"/>
      <dgm:spPr/>
      <dgm:t>
        <a:bodyPr/>
        <a:lstStyle/>
        <a:p>
          <a:endParaRPr lang="ru-RU"/>
        </a:p>
      </dgm:t>
    </dgm:pt>
    <dgm:pt modelId="{44C755EE-4AD2-4D7E-BD22-8A75775EA1D7}" type="pres">
      <dgm:prSet presAssocID="{6A4B3329-761F-4336-85A7-DA86C6D068CD}" presName="thickLine" presStyleLbl="alignNode1" presStyleIdx="3" presStyleCnt="7"/>
      <dgm:spPr>
        <a:ln w="38100"/>
      </dgm:spPr>
      <dgm:t>
        <a:bodyPr/>
        <a:lstStyle/>
        <a:p>
          <a:endParaRPr lang="ru-RU"/>
        </a:p>
      </dgm:t>
    </dgm:pt>
    <dgm:pt modelId="{17081386-2892-42A0-8752-44F6F7FC2163}" type="pres">
      <dgm:prSet presAssocID="{6A4B3329-761F-4336-85A7-DA86C6D068CD}" presName="horz1" presStyleCnt="0"/>
      <dgm:spPr/>
      <dgm:t>
        <a:bodyPr/>
        <a:lstStyle/>
        <a:p>
          <a:endParaRPr lang="ru-RU"/>
        </a:p>
      </dgm:t>
    </dgm:pt>
    <dgm:pt modelId="{D57E32AB-CA4B-4FB0-9FA3-3D7403FF68FA}" type="pres">
      <dgm:prSet presAssocID="{6A4B3329-761F-4336-85A7-DA86C6D068CD}" presName="tx1" presStyleLbl="revTx" presStyleIdx="3" presStyleCnt="7" custScaleY="234259"/>
      <dgm:spPr/>
      <dgm:t>
        <a:bodyPr/>
        <a:lstStyle/>
        <a:p>
          <a:endParaRPr lang="ru-RU"/>
        </a:p>
      </dgm:t>
    </dgm:pt>
    <dgm:pt modelId="{E3D5A065-57D1-4D6B-AA30-AEC23AD0D8B3}" type="pres">
      <dgm:prSet presAssocID="{6A4B3329-761F-4336-85A7-DA86C6D068CD}" presName="vert1" presStyleCnt="0"/>
      <dgm:spPr/>
      <dgm:t>
        <a:bodyPr/>
        <a:lstStyle/>
        <a:p>
          <a:endParaRPr lang="ru-RU"/>
        </a:p>
      </dgm:t>
    </dgm:pt>
    <dgm:pt modelId="{E7D4483C-F2F0-48AC-9E54-97322F828308}" type="pres">
      <dgm:prSet presAssocID="{DEFD39B0-3142-44FA-AA6A-ACF2072D145B}" presName="thickLine" presStyleLbl="alignNode1" presStyleIdx="4" presStyleCnt="7"/>
      <dgm:spPr>
        <a:ln w="38100"/>
      </dgm:spPr>
      <dgm:t>
        <a:bodyPr/>
        <a:lstStyle/>
        <a:p>
          <a:endParaRPr lang="ru-RU"/>
        </a:p>
      </dgm:t>
    </dgm:pt>
    <dgm:pt modelId="{03F9CC16-4949-4E91-A6AE-AA308F54EDE8}" type="pres">
      <dgm:prSet presAssocID="{DEFD39B0-3142-44FA-AA6A-ACF2072D145B}" presName="horz1" presStyleCnt="0"/>
      <dgm:spPr/>
      <dgm:t>
        <a:bodyPr/>
        <a:lstStyle/>
        <a:p>
          <a:endParaRPr lang="ru-RU"/>
        </a:p>
      </dgm:t>
    </dgm:pt>
    <dgm:pt modelId="{54B4ABC0-6919-4ADD-B3C7-840F8842A2BA}" type="pres">
      <dgm:prSet presAssocID="{DEFD39B0-3142-44FA-AA6A-ACF2072D145B}" presName="tx1" presStyleLbl="revTx" presStyleIdx="4" presStyleCnt="7" custFlipVert="1" custScaleY="4166"/>
      <dgm:spPr/>
      <dgm:t>
        <a:bodyPr/>
        <a:lstStyle/>
        <a:p>
          <a:endParaRPr lang="ru-RU"/>
        </a:p>
      </dgm:t>
    </dgm:pt>
    <dgm:pt modelId="{A4DAE2E3-5BC3-4367-AE57-5543741F145E}" type="pres">
      <dgm:prSet presAssocID="{DEFD39B0-3142-44FA-AA6A-ACF2072D145B}" presName="vert1" presStyleCnt="0"/>
      <dgm:spPr/>
      <dgm:t>
        <a:bodyPr/>
        <a:lstStyle/>
        <a:p>
          <a:endParaRPr lang="ru-RU"/>
        </a:p>
      </dgm:t>
    </dgm:pt>
    <dgm:pt modelId="{FDAEA930-3E31-4195-9903-F9BD2A13448D}" type="pres">
      <dgm:prSet presAssocID="{24951D9B-713C-45C2-971E-90BDDA02875E}" presName="thickLine" presStyleLbl="alignNode1" presStyleIdx="5" presStyleCnt="7"/>
      <dgm:spPr>
        <a:ln w="38100">
          <a:noFill/>
        </a:ln>
      </dgm:spPr>
      <dgm:t>
        <a:bodyPr/>
        <a:lstStyle/>
        <a:p>
          <a:endParaRPr lang="ru-RU"/>
        </a:p>
      </dgm:t>
    </dgm:pt>
    <dgm:pt modelId="{2B3EA041-6AFA-4E7B-8781-298845C1F9B3}" type="pres">
      <dgm:prSet presAssocID="{24951D9B-713C-45C2-971E-90BDDA02875E}" presName="horz1" presStyleCnt="0"/>
      <dgm:spPr/>
      <dgm:t>
        <a:bodyPr/>
        <a:lstStyle/>
        <a:p>
          <a:endParaRPr lang="ru-RU"/>
        </a:p>
      </dgm:t>
    </dgm:pt>
    <dgm:pt modelId="{4E81032B-BC02-4614-80E4-A10ABAABE711}" type="pres">
      <dgm:prSet presAssocID="{24951D9B-713C-45C2-971E-90BDDA02875E}" presName="tx1" presStyleLbl="revTx" presStyleIdx="5" presStyleCnt="7" custScaleY="75209" custLinFactNeighborY="-3608"/>
      <dgm:spPr/>
      <dgm:t>
        <a:bodyPr/>
        <a:lstStyle/>
        <a:p>
          <a:endParaRPr lang="ru-RU"/>
        </a:p>
      </dgm:t>
    </dgm:pt>
    <dgm:pt modelId="{AAA75D47-4C57-4359-B1E2-C546F4906254}" type="pres">
      <dgm:prSet presAssocID="{24951D9B-713C-45C2-971E-90BDDA02875E}" presName="vert1" presStyleCnt="0"/>
      <dgm:spPr/>
      <dgm:t>
        <a:bodyPr/>
        <a:lstStyle/>
        <a:p>
          <a:endParaRPr lang="ru-RU"/>
        </a:p>
      </dgm:t>
    </dgm:pt>
    <dgm:pt modelId="{FADA4182-61D5-4844-98F6-963C88B6C7C1}" type="pres">
      <dgm:prSet presAssocID="{5500E68E-70B4-487D-A5E7-03B068087B78}" presName="thickLine" presStyleLbl="alignNode1" presStyleIdx="6" presStyleCnt="7"/>
      <dgm:spPr>
        <a:ln w="38100"/>
      </dgm:spPr>
      <dgm:t>
        <a:bodyPr/>
        <a:lstStyle/>
        <a:p>
          <a:endParaRPr lang="ru-RU"/>
        </a:p>
      </dgm:t>
    </dgm:pt>
    <dgm:pt modelId="{CB092591-6679-45DF-A6D9-65865CAB13B7}" type="pres">
      <dgm:prSet presAssocID="{5500E68E-70B4-487D-A5E7-03B068087B78}" presName="horz1" presStyleCnt="0"/>
      <dgm:spPr/>
      <dgm:t>
        <a:bodyPr/>
        <a:lstStyle/>
        <a:p>
          <a:endParaRPr lang="ru-RU"/>
        </a:p>
      </dgm:t>
    </dgm:pt>
    <dgm:pt modelId="{AEB8BC54-EAD6-43F6-AC42-65265DBCC891}" type="pres">
      <dgm:prSet presAssocID="{5500E68E-70B4-487D-A5E7-03B068087B78}" presName="tx1" presStyleLbl="revTx" presStyleIdx="6" presStyleCnt="7"/>
      <dgm:spPr/>
      <dgm:t>
        <a:bodyPr/>
        <a:lstStyle/>
        <a:p>
          <a:endParaRPr lang="ru-RU"/>
        </a:p>
      </dgm:t>
    </dgm:pt>
    <dgm:pt modelId="{BB771EE5-C5C7-476B-BD3B-7C1DAED2A7C0}" type="pres">
      <dgm:prSet presAssocID="{5500E68E-70B4-487D-A5E7-03B068087B78}" presName="vert1" presStyleCnt="0"/>
      <dgm:spPr/>
      <dgm:t>
        <a:bodyPr/>
        <a:lstStyle/>
        <a:p>
          <a:endParaRPr lang="ru-RU"/>
        </a:p>
      </dgm:t>
    </dgm:pt>
  </dgm:ptLst>
  <dgm:cxnLst>
    <dgm:cxn modelId="{537463E4-21FB-41E0-8AA1-D17D2B5D22FD}" srcId="{BBFA1863-067B-4D7C-AE10-15E70CE9054E}" destId="{DD7E662F-7EF8-440C-96F1-D2AF34D58DB4}" srcOrd="1" destOrd="0" parTransId="{8E136C04-BE89-438C-B7C0-CAD937D6BB1D}" sibTransId="{5D7CCB7E-3196-4B88-B94C-9A3F69D4A023}"/>
    <dgm:cxn modelId="{34B7770F-1100-4EDC-9F93-8B58772F7790}" type="presOf" srcId="{BBFA1863-067B-4D7C-AE10-15E70CE9054E}" destId="{017516A3-5044-46CD-B422-4B06FBD1AF92}" srcOrd="0" destOrd="0" presId="urn:microsoft.com/office/officeart/2008/layout/LinedList"/>
    <dgm:cxn modelId="{953DF06B-6201-498A-9D83-D1B0CD803DAB}" type="presOf" srcId="{DD7E662F-7EF8-440C-96F1-D2AF34D58DB4}" destId="{4704723E-71A5-4D93-A9B4-8DAFDDBF4C24}" srcOrd="0" destOrd="0" presId="urn:microsoft.com/office/officeart/2008/layout/LinedList"/>
    <dgm:cxn modelId="{63CA71D6-9779-4410-ABC0-26531A568CA8}" type="presOf" srcId="{6A4B3329-761F-4336-85A7-DA86C6D068CD}" destId="{D57E32AB-CA4B-4FB0-9FA3-3D7403FF68FA}" srcOrd="0" destOrd="0" presId="urn:microsoft.com/office/officeart/2008/layout/LinedList"/>
    <dgm:cxn modelId="{52ECAA2F-D844-42EC-A55C-F7D4D4290C67}" srcId="{BBFA1863-067B-4D7C-AE10-15E70CE9054E}" destId="{DEFD39B0-3142-44FA-AA6A-ACF2072D145B}" srcOrd="4" destOrd="0" parTransId="{10BB51C3-9A66-4BEA-8B13-6F39C4DC044B}" sibTransId="{DEC3C972-7FB5-423D-8F72-E50E31E214BB}"/>
    <dgm:cxn modelId="{F8DD0E09-E92C-4213-A93F-9D14775CD76D}" srcId="{BBFA1863-067B-4D7C-AE10-15E70CE9054E}" destId="{5500E68E-70B4-487D-A5E7-03B068087B78}" srcOrd="6" destOrd="0" parTransId="{9C5E5275-2426-411A-B2CD-8CF38A26F213}" sibTransId="{190FD235-D29A-4F8C-8D2D-95B78BB5362B}"/>
    <dgm:cxn modelId="{CD442A90-2C83-4C29-BC21-CEFEBA654712}" type="presOf" srcId="{E182B1EF-CEDD-4C85-A647-86EF1B8BDCD2}" destId="{A0EE8990-0579-4CAB-946D-6B0C85F4CD12}" srcOrd="0" destOrd="0" presId="urn:microsoft.com/office/officeart/2008/layout/LinedList"/>
    <dgm:cxn modelId="{FF0F4027-E84E-407F-BF26-61AFB8D49E6F}" srcId="{BBFA1863-067B-4D7C-AE10-15E70CE9054E}" destId="{E182B1EF-CEDD-4C85-A647-86EF1B8BDCD2}" srcOrd="2" destOrd="0" parTransId="{FEF2DEFE-7FBE-4763-AF76-4B55B49BAE46}" sibTransId="{9C369528-C38D-4FC3-A137-1F447FB4D838}"/>
    <dgm:cxn modelId="{F53675F0-1EF4-469D-9AB8-7971C924CB48}" type="presOf" srcId="{DEFD39B0-3142-44FA-AA6A-ACF2072D145B}" destId="{54B4ABC0-6919-4ADD-B3C7-840F8842A2BA}" srcOrd="0" destOrd="0" presId="urn:microsoft.com/office/officeart/2008/layout/LinedList"/>
    <dgm:cxn modelId="{9AD61D1D-AC84-449C-A2E8-20731418FF82}" srcId="{BBFA1863-067B-4D7C-AE10-15E70CE9054E}" destId="{24951D9B-713C-45C2-971E-90BDDA02875E}" srcOrd="5" destOrd="0" parTransId="{5B73F171-E4D1-46DD-81A7-7CFE61F2D66A}" sibTransId="{F569976F-70D6-4641-8E2A-B32612C813BE}"/>
    <dgm:cxn modelId="{B86F22CF-C0D0-41BB-B314-9CEC6096B51C}" type="presOf" srcId="{C3F3234C-C67A-4A2B-8A6E-2E99DAAB77C5}" destId="{1CA4679D-EA50-4925-B105-94CDECB1F9D3}" srcOrd="0" destOrd="0" presId="urn:microsoft.com/office/officeart/2008/layout/LinedList"/>
    <dgm:cxn modelId="{E7B7568D-88DE-4520-8BDA-88474B28B2EB}" srcId="{BBFA1863-067B-4D7C-AE10-15E70CE9054E}" destId="{C3F3234C-C67A-4A2B-8A6E-2E99DAAB77C5}" srcOrd="0" destOrd="0" parTransId="{27108A2C-6427-4E1A-A59D-5302B2461785}" sibTransId="{5D8DEEE5-CE98-4465-B3F6-433AE09C7A55}"/>
    <dgm:cxn modelId="{607531FB-11DC-4B72-B734-D8A984E59F70}" type="presOf" srcId="{24951D9B-713C-45C2-971E-90BDDA02875E}" destId="{4E81032B-BC02-4614-80E4-A10ABAABE711}" srcOrd="0" destOrd="0" presId="urn:microsoft.com/office/officeart/2008/layout/LinedList"/>
    <dgm:cxn modelId="{F45F14A9-CBFC-4571-8F47-172A3DFCCBC8}" srcId="{BBFA1863-067B-4D7C-AE10-15E70CE9054E}" destId="{6A4B3329-761F-4336-85A7-DA86C6D068CD}" srcOrd="3" destOrd="0" parTransId="{BF3CBFEF-FA97-40F4-AC63-6983F376E741}" sibTransId="{30753C3F-0980-4835-BB0D-C531160B0934}"/>
    <dgm:cxn modelId="{2C7A3B75-BF8D-4A75-BDD3-607CB9D1F781}" type="presOf" srcId="{5500E68E-70B4-487D-A5E7-03B068087B78}" destId="{AEB8BC54-EAD6-43F6-AC42-65265DBCC891}" srcOrd="0" destOrd="0" presId="urn:microsoft.com/office/officeart/2008/layout/LinedList"/>
    <dgm:cxn modelId="{EBCF61A7-6644-451A-8D8E-C76620ACC2BE}" type="presParOf" srcId="{017516A3-5044-46CD-B422-4B06FBD1AF92}" destId="{CBE0ECE8-DE9A-4A41-84E0-56D135876681}" srcOrd="0" destOrd="0" presId="urn:microsoft.com/office/officeart/2008/layout/LinedList"/>
    <dgm:cxn modelId="{CFF7E027-02F9-4BFC-9DBF-713BCEE028A0}" type="presParOf" srcId="{017516A3-5044-46CD-B422-4B06FBD1AF92}" destId="{DBD1CCCC-C4BD-44F9-98D2-7CE7D6DC6F92}" srcOrd="1" destOrd="0" presId="urn:microsoft.com/office/officeart/2008/layout/LinedList"/>
    <dgm:cxn modelId="{6A0688AD-CC77-4758-AAAA-12D687996EEC}" type="presParOf" srcId="{DBD1CCCC-C4BD-44F9-98D2-7CE7D6DC6F92}" destId="{1CA4679D-EA50-4925-B105-94CDECB1F9D3}" srcOrd="0" destOrd="0" presId="urn:microsoft.com/office/officeart/2008/layout/LinedList"/>
    <dgm:cxn modelId="{A4DB880B-04CF-4895-BF6B-91C5B156E2F8}" type="presParOf" srcId="{DBD1CCCC-C4BD-44F9-98D2-7CE7D6DC6F92}" destId="{55BC8A65-EB0F-4EB2-9964-8CC0B9DA9562}" srcOrd="1" destOrd="0" presId="urn:microsoft.com/office/officeart/2008/layout/LinedList"/>
    <dgm:cxn modelId="{77DCDFAC-44CA-4CFB-8B22-8248C0560F78}" type="presParOf" srcId="{017516A3-5044-46CD-B422-4B06FBD1AF92}" destId="{6A2B4AB1-208B-441A-B7BB-D3267FC244E4}" srcOrd="2" destOrd="0" presId="urn:microsoft.com/office/officeart/2008/layout/LinedList"/>
    <dgm:cxn modelId="{E3FA93F4-6F6E-4808-9080-A724371A82FB}" type="presParOf" srcId="{017516A3-5044-46CD-B422-4B06FBD1AF92}" destId="{A8FF92A8-AF22-415E-A5CD-3806AA0E0FFC}" srcOrd="3" destOrd="0" presId="urn:microsoft.com/office/officeart/2008/layout/LinedList"/>
    <dgm:cxn modelId="{D8B9B43E-C25E-422C-AE64-AD42A7C7F851}" type="presParOf" srcId="{A8FF92A8-AF22-415E-A5CD-3806AA0E0FFC}" destId="{4704723E-71A5-4D93-A9B4-8DAFDDBF4C24}" srcOrd="0" destOrd="0" presId="urn:microsoft.com/office/officeart/2008/layout/LinedList"/>
    <dgm:cxn modelId="{49E82B30-1148-466B-8D82-3D84C0B5C553}" type="presParOf" srcId="{A8FF92A8-AF22-415E-A5CD-3806AA0E0FFC}" destId="{B11B8270-A3EE-42B5-B656-1EA8E5FFBE03}" srcOrd="1" destOrd="0" presId="urn:microsoft.com/office/officeart/2008/layout/LinedList"/>
    <dgm:cxn modelId="{2163828E-DFB9-42A6-A2AD-05AEF8E8DF0A}" type="presParOf" srcId="{017516A3-5044-46CD-B422-4B06FBD1AF92}" destId="{6ADA83B7-CD93-4B5B-9313-9AFB06216F6A}" srcOrd="4" destOrd="0" presId="urn:microsoft.com/office/officeart/2008/layout/LinedList"/>
    <dgm:cxn modelId="{14810F5A-1659-4410-8004-AD49CBEBB51F}" type="presParOf" srcId="{017516A3-5044-46CD-B422-4B06FBD1AF92}" destId="{ECAC5CF3-ACDF-4D15-B21A-EC1187D10E29}" srcOrd="5" destOrd="0" presId="urn:microsoft.com/office/officeart/2008/layout/LinedList"/>
    <dgm:cxn modelId="{3B4A4485-43C9-4B76-818F-3043C07D83FB}" type="presParOf" srcId="{ECAC5CF3-ACDF-4D15-B21A-EC1187D10E29}" destId="{A0EE8990-0579-4CAB-946D-6B0C85F4CD12}" srcOrd="0" destOrd="0" presId="urn:microsoft.com/office/officeart/2008/layout/LinedList"/>
    <dgm:cxn modelId="{C0611236-DFA6-4FB7-872A-B44D361B8A38}" type="presParOf" srcId="{ECAC5CF3-ACDF-4D15-B21A-EC1187D10E29}" destId="{314DE420-B45D-47EC-A122-985BD77A415D}" srcOrd="1" destOrd="0" presId="urn:microsoft.com/office/officeart/2008/layout/LinedList"/>
    <dgm:cxn modelId="{0194360B-C6DA-429F-A0AA-A61C8C9821F3}" type="presParOf" srcId="{017516A3-5044-46CD-B422-4B06FBD1AF92}" destId="{44C755EE-4AD2-4D7E-BD22-8A75775EA1D7}" srcOrd="6" destOrd="0" presId="urn:microsoft.com/office/officeart/2008/layout/LinedList"/>
    <dgm:cxn modelId="{247AE6E4-12F9-4CEB-89A9-CAE6EE8EB1C3}" type="presParOf" srcId="{017516A3-5044-46CD-B422-4B06FBD1AF92}" destId="{17081386-2892-42A0-8752-44F6F7FC2163}" srcOrd="7" destOrd="0" presId="urn:microsoft.com/office/officeart/2008/layout/LinedList"/>
    <dgm:cxn modelId="{C05B6BA0-2814-410B-BA2D-F360BFCBA335}" type="presParOf" srcId="{17081386-2892-42A0-8752-44F6F7FC2163}" destId="{D57E32AB-CA4B-4FB0-9FA3-3D7403FF68FA}" srcOrd="0" destOrd="0" presId="urn:microsoft.com/office/officeart/2008/layout/LinedList"/>
    <dgm:cxn modelId="{E39B2FAF-BB21-4CAB-A552-4AAAF8C7258A}" type="presParOf" srcId="{17081386-2892-42A0-8752-44F6F7FC2163}" destId="{E3D5A065-57D1-4D6B-AA30-AEC23AD0D8B3}" srcOrd="1" destOrd="0" presId="urn:microsoft.com/office/officeart/2008/layout/LinedList"/>
    <dgm:cxn modelId="{AD0A73A6-5CA1-4E25-9D08-E356DD92D99C}" type="presParOf" srcId="{017516A3-5044-46CD-B422-4B06FBD1AF92}" destId="{E7D4483C-F2F0-48AC-9E54-97322F828308}" srcOrd="8" destOrd="0" presId="urn:microsoft.com/office/officeart/2008/layout/LinedList"/>
    <dgm:cxn modelId="{5AB6B72D-93CF-452C-B52E-2CABE2FA8C12}" type="presParOf" srcId="{017516A3-5044-46CD-B422-4B06FBD1AF92}" destId="{03F9CC16-4949-4E91-A6AE-AA308F54EDE8}" srcOrd="9" destOrd="0" presId="urn:microsoft.com/office/officeart/2008/layout/LinedList"/>
    <dgm:cxn modelId="{BED626C4-EE1B-42A9-B716-7F98933C6DFA}" type="presParOf" srcId="{03F9CC16-4949-4E91-A6AE-AA308F54EDE8}" destId="{54B4ABC0-6919-4ADD-B3C7-840F8842A2BA}" srcOrd="0" destOrd="0" presId="urn:microsoft.com/office/officeart/2008/layout/LinedList"/>
    <dgm:cxn modelId="{577F299C-AE3C-47CE-AD3D-82DD2F7BD04A}" type="presParOf" srcId="{03F9CC16-4949-4E91-A6AE-AA308F54EDE8}" destId="{A4DAE2E3-5BC3-4367-AE57-5543741F145E}" srcOrd="1" destOrd="0" presId="urn:microsoft.com/office/officeart/2008/layout/LinedList"/>
    <dgm:cxn modelId="{D674C293-9956-45CA-91E6-381A72CAC603}" type="presParOf" srcId="{017516A3-5044-46CD-B422-4B06FBD1AF92}" destId="{FDAEA930-3E31-4195-9903-F9BD2A13448D}" srcOrd="10" destOrd="0" presId="urn:microsoft.com/office/officeart/2008/layout/LinedList"/>
    <dgm:cxn modelId="{DB3AB3D4-9C97-41B3-9129-1433414BB920}" type="presParOf" srcId="{017516A3-5044-46CD-B422-4B06FBD1AF92}" destId="{2B3EA041-6AFA-4E7B-8781-298845C1F9B3}" srcOrd="11" destOrd="0" presId="urn:microsoft.com/office/officeart/2008/layout/LinedList"/>
    <dgm:cxn modelId="{4950B1BE-1A57-499E-BC74-839C9F2CE3B0}" type="presParOf" srcId="{2B3EA041-6AFA-4E7B-8781-298845C1F9B3}" destId="{4E81032B-BC02-4614-80E4-A10ABAABE711}" srcOrd="0" destOrd="0" presId="urn:microsoft.com/office/officeart/2008/layout/LinedList"/>
    <dgm:cxn modelId="{31212453-83C1-4780-A252-A3A7934D30EF}" type="presParOf" srcId="{2B3EA041-6AFA-4E7B-8781-298845C1F9B3}" destId="{AAA75D47-4C57-4359-B1E2-C546F4906254}" srcOrd="1" destOrd="0" presId="urn:microsoft.com/office/officeart/2008/layout/LinedList"/>
    <dgm:cxn modelId="{1C418BD7-E63C-4909-89B4-9DA4FE02AD35}" type="presParOf" srcId="{017516A3-5044-46CD-B422-4B06FBD1AF92}" destId="{FADA4182-61D5-4844-98F6-963C88B6C7C1}" srcOrd="12" destOrd="0" presId="urn:microsoft.com/office/officeart/2008/layout/LinedList"/>
    <dgm:cxn modelId="{D3E87BD0-5BE9-4B83-B8A5-7225622BF102}" type="presParOf" srcId="{017516A3-5044-46CD-B422-4B06FBD1AF92}" destId="{CB092591-6679-45DF-A6D9-65865CAB13B7}" srcOrd="13" destOrd="0" presId="urn:microsoft.com/office/officeart/2008/layout/LinedList"/>
    <dgm:cxn modelId="{55C2E3F5-4273-4B82-9DEA-990B821275EC}" type="presParOf" srcId="{CB092591-6679-45DF-A6D9-65865CAB13B7}" destId="{AEB8BC54-EAD6-43F6-AC42-65265DBCC891}" srcOrd="0" destOrd="0" presId="urn:microsoft.com/office/officeart/2008/layout/LinedList"/>
    <dgm:cxn modelId="{DAC52D71-6A68-4987-87BF-249EA0C29825}" type="presParOf" srcId="{CB092591-6679-45DF-A6D9-65865CAB13B7}" destId="{BB771EE5-C5C7-476B-BD3B-7C1DAED2A7C0}" srcOrd="1" destOrd="0" presId="urn:microsoft.com/office/officeart/2008/layout/LinedList"/>
  </dgm:cxnLst>
  <dgm:bg/>
  <dgm:whole>
    <a:ln w="3175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F0E55D-36E4-4F47-9491-A2CC9D0AE17D}" type="doc">
      <dgm:prSet loTypeId="urn:microsoft.com/office/officeart/2005/8/layout/chevron2" loCatId="list" qsTypeId="urn:microsoft.com/office/officeart/2005/8/quickstyle/3d1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2B34084-FF74-46BA-B176-D26354E14AFE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1-МБ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C9FFB-0D8E-48F5-A074-092BF5C9B1D9}" type="parTrans" cxnId="{0D540FAF-CE72-4CC7-AEDE-E770B4D81AC1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2CB3F65-9949-4F6B-949A-7906F949DC57}" type="sibTrans" cxnId="{0D540FAF-CE72-4CC7-AEDE-E770B4D81AC1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844BE7D-B104-42CD-8F8E-402C7842BF56}">
      <dgm:prSet phldrT="[Текст]" custT="1"/>
      <dgm:spPr>
        <a:solidFill>
          <a:schemeClr val="bg1"/>
        </a:solidFill>
        <a:ln>
          <a:solidFill>
            <a:srgbClr val="36723D"/>
          </a:solidFill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</dgm:spPr>
      <dgm:t>
        <a:bodyPr/>
        <a:lstStyle/>
        <a:p>
          <a:r>
            <a:rPr lang="ru-RU" sz="2400" b="1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об исполнении бюджета муниципального образования» (по бюджету района и 24 бюджетам с/п)</a:t>
          </a:r>
          <a:endParaRPr lang="ru-RU" sz="2400" b="1" i="0" dirty="0">
            <a:solidFill>
              <a:srgbClr val="000000"/>
            </a:solidFill>
            <a:effectLst/>
          </a:endParaRPr>
        </a:p>
      </dgm:t>
    </dgm:pt>
    <dgm:pt modelId="{0251B6B5-33DE-4276-B4AF-8C616302617F}" type="parTrans" cxnId="{1C971D10-A431-440A-B5E2-F3976105C5C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4567BDA4-D64D-46D7-9E8C-DBF3D484936F}" type="sibTrans" cxnId="{1C971D10-A431-440A-B5E2-F3976105C5C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96EF30EF-27A5-4A15-83A8-0F6DDCB8D7F0}">
      <dgm:prSet phldrT="[Текст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-МС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AA5CA2-8888-4D72-A41C-BC42EFAEF95A}" type="parTrans" cxnId="{B4EFEF4A-5BF8-44CC-8DA2-34628072B950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24697D1E-6E59-4BD4-AC31-A26CFAC5C0E5}" type="sibTrans" cxnId="{B4EFEF4A-5BF8-44CC-8DA2-34628072B950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89995E93-A062-4405-873B-7903264BB7FD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FFC000"/>
          </a:solidFill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</dgm:spPr>
      <dgm:t>
        <a:bodyPr/>
        <a:lstStyle/>
        <a:p>
          <a:r>
            <a:rPr lang="ru-RU" sz="2400" b="1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 составе работников, замещающих муниципальные должности и должности </a:t>
          </a:r>
          <a:r>
            <a:rPr lang="ru-RU" sz="2400" b="1" i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муниципальной службы, </a:t>
          </a:r>
          <a:r>
            <a:rPr lang="ru-RU" sz="2400" b="1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по полу, возрасту, стажу муниципальной службы</a:t>
          </a:r>
          <a:r>
            <a:rPr lang="ru-RU" sz="2400" b="1" i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, образованию»</a:t>
          </a:r>
          <a:endParaRPr lang="ru-RU" sz="2400" b="1" i="0" dirty="0">
            <a:solidFill>
              <a:srgbClr val="000000"/>
            </a:solidFill>
            <a:effectLst/>
          </a:endParaRPr>
        </a:p>
      </dgm:t>
    </dgm:pt>
    <dgm:pt modelId="{4A8BC027-3A4C-458B-8F52-8BEC15A40196}" type="parTrans" cxnId="{FF48F3EE-F88F-40DF-8228-9E7A9760386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84C54E69-B95F-42FA-81C0-DC6E9A8A3859}" type="sibTrans" cxnId="{FF48F3EE-F88F-40DF-8228-9E7A9760386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1AC08AE4-AAEA-46EC-8E9E-45950A6422FA}" type="pres">
      <dgm:prSet presAssocID="{8AF0E55D-36E4-4F47-9491-A2CC9D0AE1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EE2B8-EFE2-404B-940C-2008599D1F30}" type="pres">
      <dgm:prSet presAssocID="{52B34084-FF74-46BA-B176-D26354E14AFE}" presName="composite" presStyleCnt="0"/>
      <dgm:spPr/>
    </dgm:pt>
    <dgm:pt modelId="{BA03B9A9-646F-4B28-AE10-6FAED7F10E2F}" type="pres">
      <dgm:prSet presAssocID="{52B34084-FF74-46BA-B176-D26354E14AF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C08F9-041A-462F-B752-FA607FF357EA}" type="pres">
      <dgm:prSet presAssocID="{52B34084-FF74-46BA-B176-D26354E14AF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67D0-C6F0-4739-8F69-235938FEEBFE}" type="pres">
      <dgm:prSet presAssocID="{F2CB3F65-9949-4F6B-949A-7906F949DC57}" presName="sp" presStyleCnt="0"/>
      <dgm:spPr/>
    </dgm:pt>
    <dgm:pt modelId="{DC0797C9-CFD8-4CE9-9414-31736ADE0B6C}" type="pres">
      <dgm:prSet presAssocID="{96EF30EF-27A5-4A15-83A8-0F6DDCB8D7F0}" presName="composite" presStyleCnt="0"/>
      <dgm:spPr/>
    </dgm:pt>
    <dgm:pt modelId="{CAFB813F-71F4-4571-8C4C-1DA6493C19B1}" type="pres">
      <dgm:prSet presAssocID="{96EF30EF-27A5-4A15-83A8-0F6DDCB8D7F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8ACE9-3390-4420-A2E7-26E68A538AD0}" type="pres">
      <dgm:prSet presAssocID="{96EF30EF-27A5-4A15-83A8-0F6DDCB8D7F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105B6-72CA-47D8-91A5-5FFBAE3B21F9}" type="presOf" srcId="{52B34084-FF74-46BA-B176-D26354E14AFE}" destId="{BA03B9A9-646F-4B28-AE10-6FAED7F10E2F}" srcOrd="0" destOrd="0" presId="urn:microsoft.com/office/officeart/2005/8/layout/chevron2"/>
    <dgm:cxn modelId="{E381026F-2555-4A56-A201-53C67814DB84}" type="presOf" srcId="{96EF30EF-27A5-4A15-83A8-0F6DDCB8D7F0}" destId="{CAFB813F-71F4-4571-8C4C-1DA6493C19B1}" srcOrd="0" destOrd="0" presId="urn:microsoft.com/office/officeart/2005/8/layout/chevron2"/>
    <dgm:cxn modelId="{864C5ECB-DF77-4044-90CC-D5F736A1970C}" type="presOf" srcId="{89995E93-A062-4405-873B-7903264BB7FD}" destId="{2B58ACE9-3390-4420-A2E7-26E68A538AD0}" srcOrd="0" destOrd="0" presId="urn:microsoft.com/office/officeart/2005/8/layout/chevron2"/>
    <dgm:cxn modelId="{B4EFEF4A-5BF8-44CC-8DA2-34628072B950}" srcId="{8AF0E55D-36E4-4F47-9491-A2CC9D0AE17D}" destId="{96EF30EF-27A5-4A15-83A8-0F6DDCB8D7F0}" srcOrd="1" destOrd="0" parTransId="{02AA5CA2-8888-4D72-A41C-BC42EFAEF95A}" sibTransId="{24697D1E-6E59-4BD4-AC31-A26CFAC5C0E5}"/>
    <dgm:cxn modelId="{1C971D10-A431-440A-B5E2-F3976105C5C8}" srcId="{52B34084-FF74-46BA-B176-D26354E14AFE}" destId="{F844BE7D-B104-42CD-8F8E-402C7842BF56}" srcOrd="0" destOrd="0" parTransId="{0251B6B5-33DE-4276-B4AF-8C616302617F}" sibTransId="{4567BDA4-D64D-46D7-9E8C-DBF3D484936F}"/>
    <dgm:cxn modelId="{FF48F3EE-F88F-40DF-8228-9E7A97603868}" srcId="{96EF30EF-27A5-4A15-83A8-0F6DDCB8D7F0}" destId="{89995E93-A062-4405-873B-7903264BB7FD}" srcOrd="0" destOrd="0" parTransId="{4A8BC027-3A4C-458B-8F52-8BEC15A40196}" sibTransId="{84C54E69-B95F-42FA-81C0-DC6E9A8A3859}"/>
    <dgm:cxn modelId="{0D540FAF-CE72-4CC7-AEDE-E770B4D81AC1}" srcId="{8AF0E55D-36E4-4F47-9491-A2CC9D0AE17D}" destId="{52B34084-FF74-46BA-B176-D26354E14AFE}" srcOrd="0" destOrd="0" parTransId="{5E1C9FFB-0D8E-48F5-A074-092BF5C9B1D9}" sibTransId="{F2CB3F65-9949-4F6B-949A-7906F949DC57}"/>
    <dgm:cxn modelId="{73761E83-5ADC-4A4E-9AA8-3F20766B3FD2}" type="presOf" srcId="{F844BE7D-B104-42CD-8F8E-402C7842BF56}" destId="{767C08F9-041A-462F-B752-FA607FF357EA}" srcOrd="0" destOrd="0" presId="urn:microsoft.com/office/officeart/2005/8/layout/chevron2"/>
    <dgm:cxn modelId="{5C5AABAA-8613-4E82-9902-6AA864171507}" type="presOf" srcId="{8AF0E55D-36E4-4F47-9491-A2CC9D0AE17D}" destId="{1AC08AE4-AAEA-46EC-8E9E-45950A6422FA}" srcOrd="0" destOrd="0" presId="urn:microsoft.com/office/officeart/2005/8/layout/chevron2"/>
    <dgm:cxn modelId="{1F791C24-0D09-4966-845B-201248BE456F}" type="presParOf" srcId="{1AC08AE4-AAEA-46EC-8E9E-45950A6422FA}" destId="{97EEE2B8-EFE2-404B-940C-2008599D1F30}" srcOrd="0" destOrd="0" presId="urn:microsoft.com/office/officeart/2005/8/layout/chevron2"/>
    <dgm:cxn modelId="{86F6D04E-D09D-40BE-A55F-05F752684B86}" type="presParOf" srcId="{97EEE2B8-EFE2-404B-940C-2008599D1F30}" destId="{BA03B9A9-646F-4B28-AE10-6FAED7F10E2F}" srcOrd="0" destOrd="0" presId="urn:microsoft.com/office/officeart/2005/8/layout/chevron2"/>
    <dgm:cxn modelId="{D8202238-23FF-4881-A11C-77781D3D7394}" type="presParOf" srcId="{97EEE2B8-EFE2-404B-940C-2008599D1F30}" destId="{767C08F9-041A-462F-B752-FA607FF357EA}" srcOrd="1" destOrd="0" presId="urn:microsoft.com/office/officeart/2005/8/layout/chevron2"/>
    <dgm:cxn modelId="{A106248E-B960-4901-B654-E267C11160F0}" type="presParOf" srcId="{1AC08AE4-AAEA-46EC-8E9E-45950A6422FA}" destId="{4E0B67D0-C6F0-4739-8F69-235938FEEBFE}" srcOrd="1" destOrd="0" presId="urn:microsoft.com/office/officeart/2005/8/layout/chevron2"/>
    <dgm:cxn modelId="{B96A2BE5-4C54-437A-81A1-5BDB5B1FFAAF}" type="presParOf" srcId="{1AC08AE4-AAEA-46EC-8E9E-45950A6422FA}" destId="{DC0797C9-CFD8-4CE9-9414-31736ADE0B6C}" srcOrd="2" destOrd="0" presId="urn:microsoft.com/office/officeart/2005/8/layout/chevron2"/>
    <dgm:cxn modelId="{18038394-7F11-4542-B131-8A442F92F888}" type="presParOf" srcId="{DC0797C9-CFD8-4CE9-9414-31736ADE0B6C}" destId="{CAFB813F-71F4-4571-8C4C-1DA6493C19B1}" srcOrd="0" destOrd="0" presId="urn:microsoft.com/office/officeart/2005/8/layout/chevron2"/>
    <dgm:cxn modelId="{E7A0FB56-A778-4DB2-98F0-DED0ED90BB1E}" type="presParOf" srcId="{DC0797C9-CFD8-4CE9-9414-31736ADE0B6C}" destId="{2B58ACE9-3390-4420-A2E7-26E68A538AD0}" srcOrd="1" destOrd="0" presId="urn:microsoft.com/office/officeart/2005/8/layout/chevron2"/>
  </dgm:cxnLst>
  <dgm:bg>
    <a:noFill/>
    <a:effectLst>
      <a:outerShdw blurRad="50800" dist="50800" dir="5400000" algn="ctr" rotWithShape="0">
        <a:srgbClr val="000000">
          <a:alpha val="90000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ACF873-EF3C-4AEA-B2C9-FE246E99D60D}" type="doc">
      <dgm:prSet loTypeId="urn:microsoft.com/office/officeart/2005/8/layout/hierarchy3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8F66CA4-483C-4AE8-80D3-9142E59FB165}">
      <dgm:prSet phldrT="[Текст]" custT="1"/>
      <dgm:spPr>
        <a:solidFill>
          <a:srgbClr val="99CC00"/>
        </a:solidFill>
        <a:effectLst>
          <a:outerShdw blurRad="50800" dist="50800" dir="5400000" algn="ctr" rotWithShape="0">
            <a:srgbClr val="000000">
              <a:alpha val="98000"/>
            </a:srgb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Проведено</a:t>
          </a:r>
        </a:p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15 проверок</a:t>
          </a:r>
        </a:p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Проверено</a:t>
          </a:r>
        </a:p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19 учреждений 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541C4A8-8781-4313-BD04-BAC5C7DACD1C}" type="parTrans" cxnId="{921DF9D5-C844-4BBB-BA8E-D8EE7C601C2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34CB54-4574-4908-BA8E-FDDD7842BC4F}" type="sibTrans" cxnId="{921DF9D5-C844-4BBB-BA8E-D8EE7C601C2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438CF7A-D918-49BD-B674-3B0C4039CA02}">
      <dgm:prSet custT="1"/>
      <dgm:spPr>
        <a:solidFill>
          <a:srgbClr val="99CC00"/>
        </a:solidFill>
        <a:effectLst>
          <a:outerShdw blurRad="50800" dist="50800" dir="5400000" algn="ctr" rotWithShape="0">
            <a:srgbClr val="000000">
              <a:alpha val="98000"/>
            </a:srgbClr>
          </a:outerShdw>
        </a:effectLst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</a:t>
          </a:r>
        </a:p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проверенных средств </a:t>
          </a:r>
        </a:p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115 150,2 тыс.руб.</a:t>
          </a:r>
        </a:p>
      </dgm:t>
    </dgm:pt>
    <dgm:pt modelId="{87DB50A4-9395-451A-A294-DE6C00BA3ABB}" type="parTrans" cxnId="{E0A99746-4CCC-4DC9-B7E0-96CC6E0B320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92D4DDD-6913-467A-824C-1489F11367DB}" type="sibTrans" cxnId="{E0A99746-4CCC-4DC9-B7E0-96CC6E0B320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E52BBC3-9897-4BB4-A01E-556F8EA0E764}">
      <dgm:prSet custT="1"/>
      <dgm:spPr>
        <a:solidFill>
          <a:srgbClr val="99CC00"/>
        </a:solidFill>
        <a:effectLst>
          <a:outerShdw blurRad="50800" dist="50800" dir="5400000" algn="ctr" rotWithShape="0">
            <a:srgbClr val="000000">
              <a:alpha val="98000"/>
            </a:srgbClr>
          </a:outerShdw>
        </a:effectLst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выявленных нарушений</a:t>
          </a:r>
        </a:p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48 036,0 тыс.руб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4D5BEF7-53EF-4823-8C70-CBBE56FA354B}" type="sibTrans" cxnId="{F973F7BC-E46E-40C8-B692-506FA173C7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81F72CF-ABE7-4B30-84F2-CF4AB554B136}" type="parTrans" cxnId="{F973F7BC-E46E-40C8-B692-506FA173C7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AB8F0E6-BAD7-4ED1-9548-B9C48E457312}" type="pres">
      <dgm:prSet presAssocID="{91ACF873-EF3C-4AEA-B2C9-FE246E99D6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0177A6-248E-4429-86DA-C654BDB320A0}" type="pres">
      <dgm:prSet presAssocID="{68F66CA4-483C-4AE8-80D3-9142E59FB165}" presName="root" presStyleCnt="0"/>
      <dgm:spPr/>
    </dgm:pt>
    <dgm:pt modelId="{71E2AF03-6140-4413-ADA4-742BE5C8567B}" type="pres">
      <dgm:prSet presAssocID="{68F66CA4-483C-4AE8-80D3-9142E59FB165}" presName="rootComposite" presStyleCnt="0"/>
      <dgm:spPr/>
    </dgm:pt>
    <dgm:pt modelId="{1FB3A397-D9A0-4D59-8052-304D4701717F}" type="pres">
      <dgm:prSet presAssocID="{68F66CA4-483C-4AE8-80D3-9142E59FB165}" presName="rootText" presStyleLbl="node1" presStyleIdx="0" presStyleCnt="3" custScaleX="76550" custScaleY="133454" custLinFactNeighborX="4170" custLinFactNeighborY="-58760"/>
      <dgm:spPr/>
      <dgm:t>
        <a:bodyPr/>
        <a:lstStyle/>
        <a:p>
          <a:endParaRPr lang="ru-RU"/>
        </a:p>
      </dgm:t>
    </dgm:pt>
    <dgm:pt modelId="{E938700E-8B62-411C-891A-E269BD95A95E}" type="pres">
      <dgm:prSet presAssocID="{68F66CA4-483C-4AE8-80D3-9142E59FB165}" presName="rootConnector" presStyleLbl="node1" presStyleIdx="0" presStyleCnt="3"/>
      <dgm:spPr/>
      <dgm:t>
        <a:bodyPr/>
        <a:lstStyle/>
        <a:p>
          <a:endParaRPr lang="ru-RU"/>
        </a:p>
      </dgm:t>
    </dgm:pt>
    <dgm:pt modelId="{4421D8B3-4C02-4602-AE2C-8C7E859B87AB}" type="pres">
      <dgm:prSet presAssocID="{68F66CA4-483C-4AE8-80D3-9142E59FB165}" presName="childShape" presStyleCnt="0"/>
      <dgm:spPr/>
    </dgm:pt>
    <dgm:pt modelId="{55A82EBB-ED18-4199-A1B1-2918C0276BAC}" type="pres">
      <dgm:prSet presAssocID="{8438CF7A-D918-49BD-B674-3B0C4039CA02}" presName="root" presStyleCnt="0"/>
      <dgm:spPr/>
    </dgm:pt>
    <dgm:pt modelId="{998259C8-8557-4BAD-B41C-18B2A73E111A}" type="pres">
      <dgm:prSet presAssocID="{8438CF7A-D918-49BD-B674-3B0C4039CA02}" presName="rootComposite" presStyleCnt="0"/>
      <dgm:spPr/>
    </dgm:pt>
    <dgm:pt modelId="{24C61FA6-5402-474A-9711-532AF2E4948A}" type="pres">
      <dgm:prSet presAssocID="{8438CF7A-D918-49BD-B674-3B0C4039CA02}" presName="rootText" presStyleLbl="node1" presStyleIdx="1" presStyleCnt="3" custScaleX="79743" custScaleY="143433" custLinFactNeighborX="-463" custLinFactNeighborY="-58760"/>
      <dgm:spPr/>
      <dgm:t>
        <a:bodyPr/>
        <a:lstStyle/>
        <a:p>
          <a:endParaRPr lang="ru-RU"/>
        </a:p>
      </dgm:t>
    </dgm:pt>
    <dgm:pt modelId="{EBB1FF53-78F4-4324-BBB0-C58EA2AE799D}" type="pres">
      <dgm:prSet presAssocID="{8438CF7A-D918-49BD-B674-3B0C4039CA02}" presName="rootConnector" presStyleLbl="node1" presStyleIdx="1" presStyleCnt="3"/>
      <dgm:spPr/>
      <dgm:t>
        <a:bodyPr/>
        <a:lstStyle/>
        <a:p>
          <a:endParaRPr lang="ru-RU"/>
        </a:p>
      </dgm:t>
    </dgm:pt>
    <dgm:pt modelId="{70D7FA1F-16FC-4FA8-BD82-7F636321D2A0}" type="pres">
      <dgm:prSet presAssocID="{8438CF7A-D918-49BD-B674-3B0C4039CA02}" presName="childShape" presStyleCnt="0"/>
      <dgm:spPr/>
    </dgm:pt>
    <dgm:pt modelId="{DC369308-C874-4C11-8925-8783AF3B392A}" type="pres">
      <dgm:prSet presAssocID="{5E52BBC3-9897-4BB4-A01E-556F8EA0E764}" presName="root" presStyleCnt="0"/>
      <dgm:spPr/>
    </dgm:pt>
    <dgm:pt modelId="{26D9255B-47DF-43ED-89FB-CD2E38F91F02}" type="pres">
      <dgm:prSet presAssocID="{5E52BBC3-9897-4BB4-A01E-556F8EA0E764}" presName="rootComposite" presStyleCnt="0"/>
      <dgm:spPr/>
    </dgm:pt>
    <dgm:pt modelId="{0E47907C-0893-4FAC-9C61-F1638BE3C384}" type="pres">
      <dgm:prSet presAssocID="{5E52BBC3-9897-4BB4-A01E-556F8EA0E764}" presName="rootText" presStyleLbl="node1" presStyleIdx="2" presStyleCnt="3" custScaleX="81970" custScaleY="137468" custLinFactNeighborX="-4078" custLinFactNeighborY="-52846"/>
      <dgm:spPr/>
      <dgm:t>
        <a:bodyPr/>
        <a:lstStyle/>
        <a:p>
          <a:endParaRPr lang="ru-RU"/>
        </a:p>
      </dgm:t>
    </dgm:pt>
    <dgm:pt modelId="{6834C3D8-D617-4DE0-B523-56A4158BE0FC}" type="pres">
      <dgm:prSet presAssocID="{5E52BBC3-9897-4BB4-A01E-556F8EA0E764}" presName="rootConnector" presStyleLbl="node1" presStyleIdx="2" presStyleCnt="3"/>
      <dgm:spPr/>
      <dgm:t>
        <a:bodyPr/>
        <a:lstStyle/>
        <a:p>
          <a:endParaRPr lang="ru-RU"/>
        </a:p>
      </dgm:t>
    </dgm:pt>
    <dgm:pt modelId="{9741CDB6-C6FE-403C-9D66-B847CE6EB662}" type="pres">
      <dgm:prSet presAssocID="{5E52BBC3-9897-4BB4-A01E-556F8EA0E764}" presName="childShape" presStyleCnt="0"/>
      <dgm:spPr/>
    </dgm:pt>
  </dgm:ptLst>
  <dgm:cxnLst>
    <dgm:cxn modelId="{C7FD1721-6929-4A91-8D28-2EB41288AFD5}" type="presOf" srcId="{68F66CA4-483C-4AE8-80D3-9142E59FB165}" destId="{E938700E-8B62-411C-891A-E269BD95A95E}" srcOrd="1" destOrd="0" presId="urn:microsoft.com/office/officeart/2005/8/layout/hierarchy3"/>
    <dgm:cxn modelId="{5AF9E9C6-1A32-4F59-9A7C-4CB6BFD3550F}" type="presOf" srcId="{8438CF7A-D918-49BD-B674-3B0C4039CA02}" destId="{EBB1FF53-78F4-4324-BBB0-C58EA2AE799D}" srcOrd="1" destOrd="0" presId="urn:microsoft.com/office/officeart/2005/8/layout/hierarchy3"/>
    <dgm:cxn modelId="{787A073F-7399-4696-87C5-61F5AE7E53C4}" type="presOf" srcId="{68F66CA4-483C-4AE8-80D3-9142E59FB165}" destId="{1FB3A397-D9A0-4D59-8052-304D4701717F}" srcOrd="0" destOrd="0" presId="urn:microsoft.com/office/officeart/2005/8/layout/hierarchy3"/>
    <dgm:cxn modelId="{82FB702D-0DB6-4670-964D-69DBD76B4C04}" type="presOf" srcId="{8438CF7A-D918-49BD-B674-3B0C4039CA02}" destId="{24C61FA6-5402-474A-9711-532AF2E4948A}" srcOrd="0" destOrd="0" presId="urn:microsoft.com/office/officeart/2005/8/layout/hierarchy3"/>
    <dgm:cxn modelId="{488BAF83-BD14-41A2-9931-FAB872E46B98}" type="presOf" srcId="{5E52BBC3-9897-4BB4-A01E-556F8EA0E764}" destId="{6834C3D8-D617-4DE0-B523-56A4158BE0FC}" srcOrd="1" destOrd="0" presId="urn:microsoft.com/office/officeart/2005/8/layout/hierarchy3"/>
    <dgm:cxn modelId="{921DF9D5-C844-4BBB-BA8E-D8EE7C601C2A}" srcId="{91ACF873-EF3C-4AEA-B2C9-FE246E99D60D}" destId="{68F66CA4-483C-4AE8-80D3-9142E59FB165}" srcOrd="0" destOrd="0" parTransId="{1541C4A8-8781-4313-BD04-BAC5C7DACD1C}" sibTransId="{9E34CB54-4574-4908-BA8E-FDDD7842BC4F}"/>
    <dgm:cxn modelId="{F973F7BC-E46E-40C8-B692-506FA173C73B}" srcId="{91ACF873-EF3C-4AEA-B2C9-FE246E99D60D}" destId="{5E52BBC3-9897-4BB4-A01E-556F8EA0E764}" srcOrd="2" destOrd="0" parTransId="{281F72CF-ABE7-4B30-84F2-CF4AB554B136}" sibTransId="{C4D5BEF7-53EF-4823-8C70-CBBE56FA354B}"/>
    <dgm:cxn modelId="{9D80D4DF-18BA-4405-B8F7-AA74E1ACEFFB}" type="presOf" srcId="{91ACF873-EF3C-4AEA-B2C9-FE246E99D60D}" destId="{4AB8F0E6-BAD7-4ED1-9548-B9C48E457312}" srcOrd="0" destOrd="0" presId="urn:microsoft.com/office/officeart/2005/8/layout/hierarchy3"/>
    <dgm:cxn modelId="{E0A99746-4CCC-4DC9-B7E0-96CC6E0B3206}" srcId="{91ACF873-EF3C-4AEA-B2C9-FE246E99D60D}" destId="{8438CF7A-D918-49BD-B674-3B0C4039CA02}" srcOrd="1" destOrd="0" parTransId="{87DB50A4-9395-451A-A294-DE6C00BA3ABB}" sibTransId="{492D4DDD-6913-467A-824C-1489F11367DB}"/>
    <dgm:cxn modelId="{D27A9BC1-B3F4-430D-A549-CDDB7781C5C5}" type="presOf" srcId="{5E52BBC3-9897-4BB4-A01E-556F8EA0E764}" destId="{0E47907C-0893-4FAC-9C61-F1638BE3C384}" srcOrd="0" destOrd="0" presId="urn:microsoft.com/office/officeart/2005/8/layout/hierarchy3"/>
    <dgm:cxn modelId="{CEFE3AA2-4E39-41DC-956C-1E9F03DD554C}" type="presParOf" srcId="{4AB8F0E6-BAD7-4ED1-9548-B9C48E457312}" destId="{EE0177A6-248E-4429-86DA-C654BDB320A0}" srcOrd="0" destOrd="0" presId="urn:microsoft.com/office/officeart/2005/8/layout/hierarchy3"/>
    <dgm:cxn modelId="{04676AA0-37AD-49DE-BB61-59ECB5C421C3}" type="presParOf" srcId="{EE0177A6-248E-4429-86DA-C654BDB320A0}" destId="{71E2AF03-6140-4413-ADA4-742BE5C8567B}" srcOrd="0" destOrd="0" presId="urn:microsoft.com/office/officeart/2005/8/layout/hierarchy3"/>
    <dgm:cxn modelId="{F9A57740-FAFE-417B-A0C5-6ACDD51F537D}" type="presParOf" srcId="{71E2AF03-6140-4413-ADA4-742BE5C8567B}" destId="{1FB3A397-D9A0-4D59-8052-304D4701717F}" srcOrd="0" destOrd="0" presId="urn:microsoft.com/office/officeart/2005/8/layout/hierarchy3"/>
    <dgm:cxn modelId="{5BAB6F25-69B5-459C-9FFF-28BB082A17AA}" type="presParOf" srcId="{71E2AF03-6140-4413-ADA4-742BE5C8567B}" destId="{E938700E-8B62-411C-891A-E269BD95A95E}" srcOrd="1" destOrd="0" presId="urn:microsoft.com/office/officeart/2005/8/layout/hierarchy3"/>
    <dgm:cxn modelId="{622F5695-D354-4BA2-9FB8-D02243D74224}" type="presParOf" srcId="{EE0177A6-248E-4429-86DA-C654BDB320A0}" destId="{4421D8B3-4C02-4602-AE2C-8C7E859B87AB}" srcOrd="1" destOrd="0" presId="urn:microsoft.com/office/officeart/2005/8/layout/hierarchy3"/>
    <dgm:cxn modelId="{8E07C26C-5107-492A-B43A-F27E83A23AF1}" type="presParOf" srcId="{4AB8F0E6-BAD7-4ED1-9548-B9C48E457312}" destId="{55A82EBB-ED18-4199-A1B1-2918C0276BAC}" srcOrd="1" destOrd="0" presId="urn:microsoft.com/office/officeart/2005/8/layout/hierarchy3"/>
    <dgm:cxn modelId="{498B6B80-B18F-4D95-A389-4B0DED5E87EF}" type="presParOf" srcId="{55A82EBB-ED18-4199-A1B1-2918C0276BAC}" destId="{998259C8-8557-4BAD-B41C-18B2A73E111A}" srcOrd="0" destOrd="0" presId="urn:microsoft.com/office/officeart/2005/8/layout/hierarchy3"/>
    <dgm:cxn modelId="{79110132-8C29-4644-81A4-3325004DBF03}" type="presParOf" srcId="{998259C8-8557-4BAD-B41C-18B2A73E111A}" destId="{24C61FA6-5402-474A-9711-532AF2E4948A}" srcOrd="0" destOrd="0" presId="urn:microsoft.com/office/officeart/2005/8/layout/hierarchy3"/>
    <dgm:cxn modelId="{C0CD83EB-D0A6-4508-84E7-CECF20DDAF12}" type="presParOf" srcId="{998259C8-8557-4BAD-B41C-18B2A73E111A}" destId="{EBB1FF53-78F4-4324-BBB0-C58EA2AE799D}" srcOrd="1" destOrd="0" presId="urn:microsoft.com/office/officeart/2005/8/layout/hierarchy3"/>
    <dgm:cxn modelId="{6B8F2728-6561-4831-89C6-C83FE12BC38F}" type="presParOf" srcId="{55A82EBB-ED18-4199-A1B1-2918C0276BAC}" destId="{70D7FA1F-16FC-4FA8-BD82-7F636321D2A0}" srcOrd="1" destOrd="0" presId="urn:microsoft.com/office/officeart/2005/8/layout/hierarchy3"/>
    <dgm:cxn modelId="{FB341511-7C33-4FF3-A3B8-768EB74E3B12}" type="presParOf" srcId="{4AB8F0E6-BAD7-4ED1-9548-B9C48E457312}" destId="{DC369308-C874-4C11-8925-8783AF3B392A}" srcOrd="2" destOrd="0" presId="urn:microsoft.com/office/officeart/2005/8/layout/hierarchy3"/>
    <dgm:cxn modelId="{862AEF21-F293-486E-BE8D-035E0AF38EDF}" type="presParOf" srcId="{DC369308-C874-4C11-8925-8783AF3B392A}" destId="{26D9255B-47DF-43ED-89FB-CD2E38F91F02}" srcOrd="0" destOrd="0" presId="urn:microsoft.com/office/officeart/2005/8/layout/hierarchy3"/>
    <dgm:cxn modelId="{1D5B6F00-1270-4386-B780-AAD57D390EC5}" type="presParOf" srcId="{26D9255B-47DF-43ED-89FB-CD2E38F91F02}" destId="{0E47907C-0893-4FAC-9C61-F1638BE3C384}" srcOrd="0" destOrd="0" presId="urn:microsoft.com/office/officeart/2005/8/layout/hierarchy3"/>
    <dgm:cxn modelId="{D54FAA3D-453C-4243-9B13-7E801914C253}" type="presParOf" srcId="{26D9255B-47DF-43ED-89FB-CD2E38F91F02}" destId="{6834C3D8-D617-4DE0-B523-56A4158BE0FC}" srcOrd="1" destOrd="0" presId="urn:microsoft.com/office/officeart/2005/8/layout/hierarchy3"/>
    <dgm:cxn modelId="{0B5CD482-B686-4AAF-8295-5FE35B9A42BB}" type="presParOf" srcId="{DC369308-C874-4C11-8925-8783AF3B392A}" destId="{9741CDB6-C6FE-403C-9D66-B847CE6EB662}" srcOrd="1" destOrd="0" presId="urn:microsoft.com/office/officeart/2005/8/layout/hierarchy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C7BFC9-2876-41A1-B1B4-14AC00CC4C32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911A72DA-47EF-4BE1-8263-C65AE4DE209B}">
      <dgm:prSet phldrT="[Текст]" custT="1"/>
      <dgm:spPr/>
      <dgm:t>
        <a:bodyPr/>
        <a:lstStyle/>
        <a:p>
          <a:pPr rtl="0"/>
          <a:r>
            <a:rPr lang="ru-RU" sz="2000" b="1" u="none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  </a:t>
          </a:r>
          <a:r>
            <a:rPr lang="ru-RU" sz="2800" b="1" u="none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800" b="1" u="none" strike="noStrike" dirty="0" smtClean="0">
              <a:latin typeface="Times New Roman" pitchFamily="18" charset="0"/>
              <a:cs typeface="Times New Roman" pitchFamily="18" charset="0"/>
            </a:rPr>
            <a:t>7,7</a:t>
          </a:r>
          <a:r>
            <a:rPr lang="ru-RU" sz="2000" b="1" u="none" strike="noStrike" dirty="0" smtClean="0">
              <a:latin typeface="Times New Roman" pitchFamily="18" charset="0"/>
              <a:cs typeface="Times New Roman" pitchFamily="18" charset="0"/>
            </a:rPr>
            <a:t> (млн. руб.)     </a:t>
          </a:r>
          <a:endParaRPr lang="ru-RU" sz="2000" dirty="0"/>
        </a:p>
      </dgm:t>
    </dgm:pt>
    <dgm:pt modelId="{C16B3999-D063-4A63-B220-E8ABFDB9EDD0}" type="parTrans" cxnId="{B871F22C-8BF0-4531-A1F9-C8CBF1AE602E}">
      <dgm:prSet/>
      <dgm:spPr/>
      <dgm:t>
        <a:bodyPr/>
        <a:lstStyle/>
        <a:p>
          <a:endParaRPr lang="ru-RU"/>
        </a:p>
      </dgm:t>
    </dgm:pt>
    <dgm:pt modelId="{6A1D56A6-9250-46F3-AA17-59BDA5274DC0}" type="sibTrans" cxnId="{B871F22C-8BF0-4531-A1F9-C8CBF1AE602E}">
      <dgm:prSet/>
      <dgm:spPr/>
      <dgm:t>
        <a:bodyPr/>
        <a:lstStyle/>
        <a:p>
          <a:endParaRPr lang="ru-RU"/>
        </a:p>
      </dgm:t>
    </dgm:pt>
    <dgm:pt modelId="{6B51C9AF-F051-48F5-BEDF-03B22ECF73A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24,6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район         поселения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0485A8A-488B-47F7-BD11-3684E48DD43D}" type="parTrans" cxnId="{2F1D0849-0627-4EC2-BB28-601C3744B5CB}">
      <dgm:prSet/>
      <dgm:spPr/>
      <dgm:t>
        <a:bodyPr/>
        <a:lstStyle/>
        <a:p>
          <a:endParaRPr lang="ru-RU"/>
        </a:p>
      </dgm:t>
    </dgm:pt>
    <dgm:pt modelId="{034FA3DC-04DF-4311-9992-415FD40C4D8B}" type="sibTrans" cxnId="{2F1D0849-0627-4EC2-BB28-601C3744B5CB}">
      <dgm:prSet/>
      <dgm:spPr/>
      <dgm:t>
        <a:bodyPr/>
        <a:lstStyle/>
        <a:p>
          <a:endParaRPr lang="ru-RU"/>
        </a:p>
      </dgm:t>
    </dgm:pt>
    <dgm:pt modelId="{79F80797-311E-4EC7-8665-BF9D40E4923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2,5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поселения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01AA5CD-DC00-4968-A10F-108A4EE0C1B0}" type="parTrans" cxnId="{EACB90FC-419E-44CB-B06F-0F8117F71C29}">
      <dgm:prSet/>
      <dgm:spPr/>
      <dgm:t>
        <a:bodyPr/>
        <a:lstStyle/>
        <a:p>
          <a:endParaRPr lang="ru-RU"/>
        </a:p>
      </dgm:t>
    </dgm:pt>
    <dgm:pt modelId="{7E01ED89-3715-48AF-8209-C75B1370A671}" type="sibTrans" cxnId="{EACB90FC-419E-44CB-B06F-0F8117F71C29}">
      <dgm:prSet/>
      <dgm:spPr/>
      <dgm:t>
        <a:bodyPr/>
        <a:lstStyle/>
        <a:p>
          <a:endParaRPr lang="ru-RU"/>
        </a:p>
      </dgm:t>
    </dgm:pt>
    <dgm:pt modelId="{B118FA0C-DE6E-4034-ACF0-5DB1A0C14B2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0,6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BD5A3AE-0546-4E9B-8A59-1C6F6E97A712}" type="parTrans" cxnId="{45B8EFD9-A5DF-45EA-9763-F16A115AC399}">
      <dgm:prSet/>
      <dgm:spPr/>
      <dgm:t>
        <a:bodyPr/>
        <a:lstStyle/>
        <a:p>
          <a:endParaRPr lang="ru-RU"/>
        </a:p>
      </dgm:t>
    </dgm:pt>
    <dgm:pt modelId="{7DC65CAF-71FE-46E1-9A9A-C408CF3E231B}" type="sibTrans" cxnId="{45B8EFD9-A5DF-45EA-9763-F16A115AC399}">
      <dgm:prSet/>
      <dgm:spPr/>
      <dgm:t>
        <a:bodyPr/>
        <a:lstStyle/>
        <a:p>
          <a:endParaRPr lang="ru-RU"/>
        </a:p>
      </dgm:t>
    </dgm:pt>
    <dgm:pt modelId="{C5A8E5A9-BAE6-44E7-AE8C-7FA521C60337}">
      <dgm:prSet custT="1"/>
      <dgm:spPr/>
      <dgm:t>
        <a:bodyPr/>
        <a:lstStyle/>
        <a:p>
          <a:r>
            <a:rPr lang="ru-RU" sz="1400" b="1" u="none" strike="noStrike" dirty="0" smtClean="0">
              <a:latin typeface="Times New Roman" pitchFamily="18" charset="0"/>
              <a:cs typeface="Times New Roman" pitchFamily="18" charset="0"/>
            </a:rPr>
            <a:t>на исполнение ОМСУ расходных обязательств в связи с ЧС, сложившейся в результате паводка на территории Иркутской области</a:t>
          </a:r>
          <a:endParaRPr lang="ru-RU" sz="1400" dirty="0"/>
        </a:p>
      </dgm:t>
    </dgm:pt>
    <dgm:pt modelId="{48CA7FFC-F4E5-4F89-84AD-7CFFA4B35E81}" type="parTrans" cxnId="{63B923AD-0C47-4296-912E-63C509787B16}">
      <dgm:prSet/>
      <dgm:spPr/>
      <dgm:t>
        <a:bodyPr/>
        <a:lstStyle/>
        <a:p>
          <a:endParaRPr lang="ru-RU"/>
        </a:p>
      </dgm:t>
    </dgm:pt>
    <dgm:pt modelId="{41AF5C89-CC01-40EC-8321-13B74CE6906C}" type="sibTrans" cxnId="{63B923AD-0C47-4296-912E-63C509787B16}">
      <dgm:prSet/>
      <dgm:spPr/>
      <dgm:t>
        <a:bodyPr/>
        <a:lstStyle/>
        <a:p>
          <a:endParaRPr lang="ru-RU"/>
        </a:p>
      </dgm:t>
    </dgm:pt>
    <dgm:pt modelId="{82BCC0E1-B737-43DA-B9D0-7056FF361283}">
      <dgm:prSet custT="1"/>
      <dgm:spPr/>
      <dgm:t>
        <a:bodyPr/>
        <a:lstStyle/>
        <a:p>
          <a:r>
            <a:rPr lang="ru-RU" sz="1400" b="1" u="none" strike="noStrike" dirty="0" smtClean="0">
              <a:latin typeface="Times New Roman" pitchFamily="18" charset="0"/>
              <a:cs typeface="Times New Roman" pitchFamily="18" charset="0"/>
            </a:rPr>
            <a:t>на компенсацию недополученных доходов в связи с ЧС, сложившейся в результате паводка на территории Иркутской области</a:t>
          </a:r>
          <a:endParaRPr lang="ru-RU" sz="1400" dirty="0"/>
        </a:p>
      </dgm:t>
    </dgm:pt>
    <dgm:pt modelId="{8D463764-5316-4F0F-A00A-87C56F382D1A}" type="parTrans" cxnId="{1E511764-8E83-4BFB-83DD-6B15FA972126}">
      <dgm:prSet/>
      <dgm:spPr/>
      <dgm:t>
        <a:bodyPr/>
        <a:lstStyle/>
        <a:p>
          <a:endParaRPr lang="ru-RU"/>
        </a:p>
      </dgm:t>
    </dgm:pt>
    <dgm:pt modelId="{87B9DAA0-0765-4FBC-A592-D587CAA51908}" type="sibTrans" cxnId="{1E511764-8E83-4BFB-83DD-6B15FA972126}">
      <dgm:prSet/>
      <dgm:spPr/>
      <dgm:t>
        <a:bodyPr/>
        <a:lstStyle/>
        <a:p>
          <a:endParaRPr lang="ru-RU"/>
        </a:p>
      </dgm:t>
    </dgm:pt>
    <dgm:pt modelId="{1F273792-2892-4C2E-A120-4B0BC159EBF8}">
      <dgm:prSet custT="1"/>
      <dgm:spPr/>
      <dgm:t>
        <a:bodyPr/>
        <a:lstStyle/>
        <a:p>
          <a:r>
            <a:rPr lang="ru-RU" sz="1400" b="1" u="none" strike="noStrike" dirty="0" smtClean="0">
              <a:latin typeface="Times New Roman" pitchFamily="18" charset="0"/>
              <a:cs typeface="Times New Roman" pitchFamily="18" charset="0"/>
            </a:rPr>
            <a:t>из резервного фонда Правительства Иркутской области</a:t>
          </a:r>
          <a:endParaRPr lang="ru-RU" sz="1400" dirty="0"/>
        </a:p>
      </dgm:t>
    </dgm:pt>
    <dgm:pt modelId="{37DED93C-EDA1-45F3-A50A-A88023D851BE}" type="parTrans" cxnId="{57F07612-E338-4250-B73D-8FB339F9C7AA}">
      <dgm:prSet/>
      <dgm:spPr/>
      <dgm:t>
        <a:bodyPr/>
        <a:lstStyle/>
        <a:p>
          <a:endParaRPr lang="ru-RU"/>
        </a:p>
      </dgm:t>
    </dgm:pt>
    <dgm:pt modelId="{DA78A137-6149-41E6-A27B-77D9F78E8B64}" type="sibTrans" cxnId="{57F07612-E338-4250-B73D-8FB339F9C7AA}">
      <dgm:prSet/>
      <dgm:spPr/>
      <dgm:t>
        <a:bodyPr/>
        <a:lstStyle/>
        <a:p>
          <a:endParaRPr lang="ru-RU"/>
        </a:p>
      </dgm:t>
    </dgm:pt>
    <dgm:pt modelId="{906F879D-0B24-4DF8-B35E-FBB2B5BA75A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21,2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DECD67-8B9A-4016-AFE2-E61DFB8AED0C}" type="parTrans" cxnId="{0AA0C653-B07C-47A2-AD44-F56658560FE4}">
      <dgm:prSet/>
      <dgm:spPr/>
      <dgm:t>
        <a:bodyPr/>
        <a:lstStyle/>
        <a:p>
          <a:endParaRPr lang="ru-RU"/>
        </a:p>
      </dgm:t>
    </dgm:pt>
    <dgm:pt modelId="{AE33FD90-C4F1-46DB-AE48-8304A176A83A}" type="sibTrans" cxnId="{0AA0C653-B07C-47A2-AD44-F56658560FE4}">
      <dgm:prSet/>
      <dgm:spPr/>
      <dgm:t>
        <a:bodyPr/>
        <a:lstStyle/>
        <a:p>
          <a:endParaRPr lang="ru-RU"/>
        </a:p>
      </dgm:t>
    </dgm:pt>
    <dgm:pt modelId="{2D85633D-5D94-4905-AD60-38550BB9E78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3,4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ABBAB21-7B70-4148-99C1-E6BE1673632C}" type="parTrans" cxnId="{3E2ED9DE-24BD-48F6-8BC9-7B175E40985E}">
      <dgm:prSet/>
      <dgm:spPr/>
      <dgm:t>
        <a:bodyPr/>
        <a:lstStyle/>
        <a:p>
          <a:endParaRPr lang="ru-RU"/>
        </a:p>
      </dgm:t>
    </dgm:pt>
    <dgm:pt modelId="{CEB7A3EC-7953-4BFC-A4EF-7934F7EF5206}" type="sibTrans" cxnId="{3E2ED9DE-24BD-48F6-8BC9-7B175E40985E}">
      <dgm:prSet/>
      <dgm:spPr/>
      <dgm:t>
        <a:bodyPr/>
        <a:lstStyle/>
        <a:p>
          <a:endParaRPr lang="ru-RU"/>
        </a:p>
      </dgm:t>
    </dgm:pt>
    <dgm:pt modelId="{8E057AC9-4CAF-4142-BA41-90B0A5417770}" type="pres">
      <dgm:prSet presAssocID="{FCC7BFC9-2876-41A1-B1B4-14AC00CC4C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1F6A85-7808-4D4C-B49F-931BCCD9E672}" type="pres">
      <dgm:prSet presAssocID="{911A72DA-47EF-4BE1-8263-C65AE4DE209B}" presName="hierRoot1" presStyleCnt="0"/>
      <dgm:spPr/>
    </dgm:pt>
    <dgm:pt modelId="{F0F267E2-DE7E-4E6D-B69C-D2B6AAD512E9}" type="pres">
      <dgm:prSet presAssocID="{911A72DA-47EF-4BE1-8263-C65AE4DE209B}" presName="composite" presStyleCnt="0"/>
      <dgm:spPr/>
    </dgm:pt>
    <dgm:pt modelId="{780136C1-4779-4DBE-A846-DD0E59F4A920}" type="pres">
      <dgm:prSet presAssocID="{911A72DA-47EF-4BE1-8263-C65AE4DE209B}" presName="background" presStyleLbl="node0" presStyleIdx="0" presStyleCnt="1"/>
      <dgm:spPr/>
    </dgm:pt>
    <dgm:pt modelId="{0AD8C85E-42CE-4EA8-BCEB-04207DF34982}" type="pres">
      <dgm:prSet presAssocID="{911A72DA-47EF-4BE1-8263-C65AE4DE209B}" presName="text" presStyleLbl="fgAcc0" presStyleIdx="0" presStyleCnt="1" custScaleX="331566" custScaleY="83642" custLinFactNeighborX="-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0646EB-EAEF-4673-902D-D64818398FC5}" type="pres">
      <dgm:prSet presAssocID="{911A72DA-47EF-4BE1-8263-C65AE4DE209B}" presName="hierChild2" presStyleCnt="0"/>
      <dgm:spPr/>
    </dgm:pt>
    <dgm:pt modelId="{966D0834-1CB2-4888-8154-B9112E1624BD}" type="pres">
      <dgm:prSet presAssocID="{10485A8A-488B-47F7-BD11-3684E48DD43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10A15E4-15AF-42FF-BD5C-4EA6710C6FE0}" type="pres">
      <dgm:prSet presAssocID="{6B51C9AF-F051-48F5-BEDF-03B22ECF73AD}" presName="hierRoot2" presStyleCnt="0"/>
      <dgm:spPr/>
    </dgm:pt>
    <dgm:pt modelId="{C44342A7-935F-4E12-A539-431274AC3A21}" type="pres">
      <dgm:prSet presAssocID="{6B51C9AF-F051-48F5-BEDF-03B22ECF73AD}" presName="composite2" presStyleCnt="0"/>
      <dgm:spPr/>
    </dgm:pt>
    <dgm:pt modelId="{610CB17A-F1EC-498D-A7C1-61F920FB4B61}" type="pres">
      <dgm:prSet presAssocID="{6B51C9AF-F051-48F5-BEDF-03B22ECF73AD}" presName="background2" presStyleLbl="node2" presStyleIdx="0" presStyleCnt="3"/>
      <dgm:spPr/>
    </dgm:pt>
    <dgm:pt modelId="{96BF50A2-8C1E-437A-8BE5-B57B935C2089}" type="pres">
      <dgm:prSet presAssocID="{6B51C9AF-F051-48F5-BEDF-03B22ECF73AD}" presName="text2" presStyleLbl="fgAcc2" presStyleIdx="0" presStyleCnt="3" custScaleX="130955" custScaleY="64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85E3A-4ACD-4D9F-90F1-F5E363DE6805}" type="pres">
      <dgm:prSet presAssocID="{6B51C9AF-F051-48F5-BEDF-03B22ECF73AD}" presName="hierChild3" presStyleCnt="0"/>
      <dgm:spPr/>
    </dgm:pt>
    <dgm:pt modelId="{E801A14E-48AD-4C95-AE6F-199834FD38F5}" type="pres">
      <dgm:prSet presAssocID="{48CA7FFC-F4E5-4F89-84AD-7CFFA4B35E8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6B58F34-FAC3-4274-8845-5AC61720F47E}" type="pres">
      <dgm:prSet presAssocID="{C5A8E5A9-BAE6-44E7-AE8C-7FA521C60337}" presName="hierRoot3" presStyleCnt="0"/>
      <dgm:spPr/>
    </dgm:pt>
    <dgm:pt modelId="{93BBF5B4-90D7-4E02-8DE0-926F674ED099}" type="pres">
      <dgm:prSet presAssocID="{C5A8E5A9-BAE6-44E7-AE8C-7FA521C60337}" presName="composite3" presStyleCnt="0"/>
      <dgm:spPr/>
    </dgm:pt>
    <dgm:pt modelId="{FCFBAF8F-2EBA-48E7-A7EC-D09809EECF7F}" type="pres">
      <dgm:prSet presAssocID="{C5A8E5A9-BAE6-44E7-AE8C-7FA521C60337}" presName="background3" presStyleLbl="node3" presStyleIdx="0" presStyleCnt="3"/>
      <dgm:spPr/>
    </dgm:pt>
    <dgm:pt modelId="{C02B60A3-9809-4893-A7E2-68BE274A5218}" type="pres">
      <dgm:prSet presAssocID="{C5A8E5A9-BAE6-44E7-AE8C-7FA521C60337}" presName="text3" presStyleLbl="fgAcc3" presStyleIdx="0" presStyleCnt="3" custScaleX="142617" custScaleY="125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931E9-8E78-4723-8C79-A68F6F82E20F}" type="pres">
      <dgm:prSet presAssocID="{C5A8E5A9-BAE6-44E7-AE8C-7FA521C60337}" presName="hierChild4" presStyleCnt="0"/>
      <dgm:spPr/>
    </dgm:pt>
    <dgm:pt modelId="{BDF759B8-3FC6-4C3C-8E77-D0FBA9AE8DBC}" type="pres">
      <dgm:prSet presAssocID="{6ABBAB21-7B70-4148-99C1-E6BE1673632C}" presName="Name23" presStyleLbl="parChTrans1D4" presStyleIdx="0" presStyleCnt="2"/>
      <dgm:spPr/>
      <dgm:t>
        <a:bodyPr/>
        <a:lstStyle/>
        <a:p>
          <a:endParaRPr lang="ru-RU"/>
        </a:p>
      </dgm:t>
    </dgm:pt>
    <dgm:pt modelId="{65B530A8-571B-452C-A09A-FCF5188ED35B}" type="pres">
      <dgm:prSet presAssocID="{2D85633D-5D94-4905-AD60-38550BB9E787}" presName="hierRoot4" presStyleCnt="0"/>
      <dgm:spPr/>
    </dgm:pt>
    <dgm:pt modelId="{208F898C-8380-4CC5-9327-87A443FE7E7A}" type="pres">
      <dgm:prSet presAssocID="{2D85633D-5D94-4905-AD60-38550BB9E787}" presName="composite4" presStyleCnt="0"/>
      <dgm:spPr/>
    </dgm:pt>
    <dgm:pt modelId="{1780D81D-4BCD-4BBA-B674-12D00C3F084D}" type="pres">
      <dgm:prSet presAssocID="{2D85633D-5D94-4905-AD60-38550BB9E787}" presName="background4" presStyleLbl="node4" presStyleIdx="0" presStyleCnt="2"/>
      <dgm:spPr/>
    </dgm:pt>
    <dgm:pt modelId="{EBB81EAE-55F3-43B5-BE25-A13D412ACC5A}" type="pres">
      <dgm:prSet presAssocID="{2D85633D-5D94-4905-AD60-38550BB9E787}" presName="text4" presStyleLbl="fgAcc4" presStyleIdx="0" presStyleCnt="2" custScaleX="71514" custScaleY="46678" custLinFactNeighborY="-5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2EC63-1234-4AF0-BFFE-870D10026CD7}" type="pres">
      <dgm:prSet presAssocID="{2D85633D-5D94-4905-AD60-38550BB9E787}" presName="hierChild5" presStyleCnt="0"/>
      <dgm:spPr/>
    </dgm:pt>
    <dgm:pt modelId="{9B5B7D65-8335-4C32-B095-60124FF3AC78}" type="pres">
      <dgm:prSet presAssocID="{E0DECD67-8B9A-4016-AFE2-E61DFB8AED0C}" presName="Name23" presStyleLbl="parChTrans1D4" presStyleIdx="1" presStyleCnt="2"/>
      <dgm:spPr/>
      <dgm:t>
        <a:bodyPr/>
        <a:lstStyle/>
        <a:p>
          <a:endParaRPr lang="ru-RU"/>
        </a:p>
      </dgm:t>
    </dgm:pt>
    <dgm:pt modelId="{A8EA29DD-D77F-4046-AE9F-B50F2B68AB7D}" type="pres">
      <dgm:prSet presAssocID="{906F879D-0B24-4DF8-B35E-FBB2B5BA75A6}" presName="hierRoot4" presStyleCnt="0"/>
      <dgm:spPr/>
    </dgm:pt>
    <dgm:pt modelId="{0F5BBC94-6EAB-42B0-9FFC-E10946C06203}" type="pres">
      <dgm:prSet presAssocID="{906F879D-0B24-4DF8-B35E-FBB2B5BA75A6}" presName="composite4" presStyleCnt="0"/>
      <dgm:spPr/>
    </dgm:pt>
    <dgm:pt modelId="{AF176AC7-D9B6-4A12-BFBF-8771F0C2C88A}" type="pres">
      <dgm:prSet presAssocID="{906F879D-0B24-4DF8-B35E-FBB2B5BA75A6}" presName="background4" presStyleLbl="node4" presStyleIdx="1" presStyleCnt="2"/>
      <dgm:spPr/>
    </dgm:pt>
    <dgm:pt modelId="{AEA38441-1F3C-48A5-9D95-29D734984ABB}" type="pres">
      <dgm:prSet presAssocID="{906F879D-0B24-4DF8-B35E-FBB2B5BA75A6}" presName="text4" presStyleLbl="fgAcc4" presStyleIdx="1" presStyleCnt="2" custScaleX="69393" custScaleY="45680" custLinFactNeighborY="-7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6AAF1-7F1E-479E-B9AD-D7A2110362B4}" type="pres">
      <dgm:prSet presAssocID="{906F879D-0B24-4DF8-B35E-FBB2B5BA75A6}" presName="hierChild5" presStyleCnt="0"/>
      <dgm:spPr/>
    </dgm:pt>
    <dgm:pt modelId="{D1B668E9-151B-4B16-9A39-F350B84C8415}" type="pres">
      <dgm:prSet presAssocID="{301AA5CD-DC00-4968-A10F-108A4EE0C1B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C9DFFC9-37CE-4BBE-978F-0EED31E48E18}" type="pres">
      <dgm:prSet presAssocID="{79F80797-311E-4EC7-8665-BF9D40E4923A}" presName="hierRoot2" presStyleCnt="0"/>
      <dgm:spPr/>
    </dgm:pt>
    <dgm:pt modelId="{28F5FFAB-5A48-416A-8693-0B8DEC24CD01}" type="pres">
      <dgm:prSet presAssocID="{79F80797-311E-4EC7-8665-BF9D40E4923A}" presName="composite2" presStyleCnt="0"/>
      <dgm:spPr/>
    </dgm:pt>
    <dgm:pt modelId="{07E4A855-1C32-467C-8719-3F58B2E1F33F}" type="pres">
      <dgm:prSet presAssocID="{79F80797-311E-4EC7-8665-BF9D40E4923A}" presName="background2" presStyleLbl="node2" presStyleIdx="1" presStyleCnt="3"/>
      <dgm:spPr/>
    </dgm:pt>
    <dgm:pt modelId="{8E60DC75-95EA-4021-A322-088A20E3A6E9}" type="pres">
      <dgm:prSet presAssocID="{79F80797-311E-4EC7-8665-BF9D40E4923A}" presName="text2" presStyleLbl="fgAcc2" presStyleIdx="1" presStyleCnt="3" custScaleX="122774" custScaleY="70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FA9FB-9245-4D34-A3A1-B89550B078CE}" type="pres">
      <dgm:prSet presAssocID="{79F80797-311E-4EC7-8665-BF9D40E4923A}" presName="hierChild3" presStyleCnt="0"/>
      <dgm:spPr/>
    </dgm:pt>
    <dgm:pt modelId="{D5094A1C-B790-4C74-8F14-7F8E33A4546B}" type="pres">
      <dgm:prSet presAssocID="{8D463764-5316-4F0F-A00A-87C56F382D1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4475F3C-D2B8-402F-B9D7-B7098A1DDB2A}" type="pres">
      <dgm:prSet presAssocID="{82BCC0E1-B737-43DA-B9D0-7056FF361283}" presName="hierRoot3" presStyleCnt="0"/>
      <dgm:spPr/>
    </dgm:pt>
    <dgm:pt modelId="{288C5C7F-FCCB-4790-87F3-60BCAABF75F6}" type="pres">
      <dgm:prSet presAssocID="{82BCC0E1-B737-43DA-B9D0-7056FF361283}" presName="composite3" presStyleCnt="0"/>
      <dgm:spPr/>
    </dgm:pt>
    <dgm:pt modelId="{3949DCBC-51C4-4167-8597-E31DCEC824E5}" type="pres">
      <dgm:prSet presAssocID="{82BCC0E1-B737-43DA-B9D0-7056FF361283}" presName="background3" presStyleLbl="node3" presStyleIdx="1" presStyleCnt="3"/>
      <dgm:spPr/>
    </dgm:pt>
    <dgm:pt modelId="{043E8435-CDB1-4ED3-B310-F504082A318A}" type="pres">
      <dgm:prSet presAssocID="{82BCC0E1-B737-43DA-B9D0-7056FF361283}" presName="text3" presStyleLbl="fgAcc3" presStyleIdx="1" presStyleCnt="3" custScaleX="128072" custScaleY="128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1ED94B-04CC-4632-B557-7FD52ABD2A92}" type="pres">
      <dgm:prSet presAssocID="{82BCC0E1-B737-43DA-B9D0-7056FF361283}" presName="hierChild4" presStyleCnt="0"/>
      <dgm:spPr/>
    </dgm:pt>
    <dgm:pt modelId="{21DAB603-BF40-47BE-940D-D4094F5B3D00}" type="pres">
      <dgm:prSet presAssocID="{2BD5A3AE-0546-4E9B-8A59-1C6F6E97A71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C874A41-D6FE-4B20-9EA9-071757659F4D}" type="pres">
      <dgm:prSet presAssocID="{B118FA0C-DE6E-4034-ACF0-5DB1A0C14B24}" presName="hierRoot2" presStyleCnt="0"/>
      <dgm:spPr/>
    </dgm:pt>
    <dgm:pt modelId="{7DADE4DD-F4D2-48B7-AD15-6B92067FE661}" type="pres">
      <dgm:prSet presAssocID="{B118FA0C-DE6E-4034-ACF0-5DB1A0C14B24}" presName="composite2" presStyleCnt="0"/>
      <dgm:spPr/>
    </dgm:pt>
    <dgm:pt modelId="{06AF5E8E-947A-4A20-BBAD-01AFC2895EA3}" type="pres">
      <dgm:prSet presAssocID="{B118FA0C-DE6E-4034-ACF0-5DB1A0C14B24}" presName="background2" presStyleLbl="node2" presStyleIdx="2" presStyleCnt="3"/>
      <dgm:spPr/>
    </dgm:pt>
    <dgm:pt modelId="{CEF05979-51B3-4566-B0BF-35B4FF341BE6}" type="pres">
      <dgm:prSet presAssocID="{B118FA0C-DE6E-4034-ACF0-5DB1A0C14B24}" presName="text2" presStyleLbl="fgAcc2" presStyleIdx="2" presStyleCnt="3" custScaleY="74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F3F54-FA23-4FB7-8ECC-FD474BBA3E36}" type="pres">
      <dgm:prSet presAssocID="{B118FA0C-DE6E-4034-ACF0-5DB1A0C14B24}" presName="hierChild3" presStyleCnt="0"/>
      <dgm:spPr/>
    </dgm:pt>
    <dgm:pt modelId="{6DDC7A3B-A4EF-4920-A7EA-ACB58898A5F8}" type="pres">
      <dgm:prSet presAssocID="{37DED93C-EDA1-45F3-A50A-A88023D851B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C424D84-5DE1-4F22-A346-072D74ABDB9F}" type="pres">
      <dgm:prSet presAssocID="{1F273792-2892-4C2E-A120-4B0BC159EBF8}" presName="hierRoot3" presStyleCnt="0"/>
      <dgm:spPr/>
    </dgm:pt>
    <dgm:pt modelId="{B0B135E6-90D5-4FBE-8FC7-4FAE444CF541}" type="pres">
      <dgm:prSet presAssocID="{1F273792-2892-4C2E-A120-4B0BC159EBF8}" presName="composite3" presStyleCnt="0"/>
      <dgm:spPr/>
    </dgm:pt>
    <dgm:pt modelId="{4C9922D8-0640-4326-9C7A-EB0895E8B0BA}" type="pres">
      <dgm:prSet presAssocID="{1F273792-2892-4C2E-A120-4B0BC159EBF8}" presName="background3" presStyleLbl="node3" presStyleIdx="2" presStyleCnt="3"/>
      <dgm:spPr/>
    </dgm:pt>
    <dgm:pt modelId="{8940EE1B-98ED-4C62-8ECB-BB481577F501}" type="pres">
      <dgm:prSet presAssocID="{1F273792-2892-4C2E-A120-4B0BC159EBF8}" presName="text3" presStyleLbl="fgAcc3" presStyleIdx="2" presStyleCnt="3" custScaleX="144598" custScaleY="127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0AD99-3262-4835-9C2D-CC8CE5C9DB6F}" type="pres">
      <dgm:prSet presAssocID="{1F273792-2892-4C2E-A120-4B0BC159EBF8}" presName="hierChild4" presStyleCnt="0"/>
      <dgm:spPr/>
    </dgm:pt>
  </dgm:ptLst>
  <dgm:cxnLst>
    <dgm:cxn modelId="{0AA0C653-B07C-47A2-AD44-F56658560FE4}" srcId="{C5A8E5A9-BAE6-44E7-AE8C-7FA521C60337}" destId="{906F879D-0B24-4DF8-B35E-FBB2B5BA75A6}" srcOrd="1" destOrd="0" parTransId="{E0DECD67-8B9A-4016-AFE2-E61DFB8AED0C}" sibTransId="{AE33FD90-C4F1-46DB-AE48-8304A176A83A}"/>
    <dgm:cxn modelId="{2F1D0849-0627-4EC2-BB28-601C3744B5CB}" srcId="{911A72DA-47EF-4BE1-8263-C65AE4DE209B}" destId="{6B51C9AF-F051-48F5-BEDF-03B22ECF73AD}" srcOrd="0" destOrd="0" parTransId="{10485A8A-488B-47F7-BD11-3684E48DD43D}" sibTransId="{034FA3DC-04DF-4311-9992-415FD40C4D8B}"/>
    <dgm:cxn modelId="{2CF5A4E2-145A-4A3F-B882-AB302D8781BB}" type="presOf" srcId="{911A72DA-47EF-4BE1-8263-C65AE4DE209B}" destId="{0AD8C85E-42CE-4EA8-BCEB-04207DF34982}" srcOrd="0" destOrd="0" presId="urn:microsoft.com/office/officeart/2005/8/layout/hierarchy1"/>
    <dgm:cxn modelId="{68D1861A-1BFD-4B69-8FC2-B22DB951F51B}" type="presOf" srcId="{1F273792-2892-4C2E-A120-4B0BC159EBF8}" destId="{8940EE1B-98ED-4C62-8ECB-BB481577F501}" srcOrd="0" destOrd="0" presId="urn:microsoft.com/office/officeart/2005/8/layout/hierarchy1"/>
    <dgm:cxn modelId="{D5073EA1-5856-4053-838A-229EB2D4A2BA}" type="presOf" srcId="{C5A8E5A9-BAE6-44E7-AE8C-7FA521C60337}" destId="{C02B60A3-9809-4893-A7E2-68BE274A5218}" srcOrd="0" destOrd="0" presId="urn:microsoft.com/office/officeart/2005/8/layout/hierarchy1"/>
    <dgm:cxn modelId="{18CDF04D-2DBC-4C26-AB44-B7E8F52B6CD2}" type="presOf" srcId="{82BCC0E1-B737-43DA-B9D0-7056FF361283}" destId="{043E8435-CDB1-4ED3-B310-F504082A318A}" srcOrd="0" destOrd="0" presId="urn:microsoft.com/office/officeart/2005/8/layout/hierarchy1"/>
    <dgm:cxn modelId="{3E2ED9DE-24BD-48F6-8BC9-7B175E40985E}" srcId="{C5A8E5A9-BAE6-44E7-AE8C-7FA521C60337}" destId="{2D85633D-5D94-4905-AD60-38550BB9E787}" srcOrd="0" destOrd="0" parTransId="{6ABBAB21-7B70-4148-99C1-E6BE1673632C}" sibTransId="{CEB7A3EC-7953-4BFC-A4EF-7934F7EF5206}"/>
    <dgm:cxn modelId="{EDDFC542-C540-4BC7-8A05-466B376EC2DB}" type="presOf" srcId="{2BD5A3AE-0546-4E9B-8A59-1C6F6E97A712}" destId="{21DAB603-BF40-47BE-940D-D4094F5B3D00}" srcOrd="0" destOrd="0" presId="urn:microsoft.com/office/officeart/2005/8/layout/hierarchy1"/>
    <dgm:cxn modelId="{94EFC05E-2DF6-4D88-8430-8C69A7F1590F}" type="presOf" srcId="{FCC7BFC9-2876-41A1-B1B4-14AC00CC4C32}" destId="{8E057AC9-4CAF-4142-BA41-90B0A5417770}" srcOrd="0" destOrd="0" presId="urn:microsoft.com/office/officeart/2005/8/layout/hierarchy1"/>
    <dgm:cxn modelId="{C8F1AF1F-ED4B-4524-8DEC-6332B8056F63}" type="presOf" srcId="{37DED93C-EDA1-45F3-A50A-A88023D851BE}" destId="{6DDC7A3B-A4EF-4920-A7EA-ACB58898A5F8}" srcOrd="0" destOrd="0" presId="urn:microsoft.com/office/officeart/2005/8/layout/hierarchy1"/>
    <dgm:cxn modelId="{73658388-71F1-431B-AE08-3EC11A8EB082}" type="presOf" srcId="{6ABBAB21-7B70-4148-99C1-E6BE1673632C}" destId="{BDF759B8-3FC6-4C3C-8E77-D0FBA9AE8DBC}" srcOrd="0" destOrd="0" presId="urn:microsoft.com/office/officeart/2005/8/layout/hierarchy1"/>
    <dgm:cxn modelId="{F715AD80-B19B-4AA6-910F-E88B5A3B801F}" type="presOf" srcId="{10485A8A-488B-47F7-BD11-3684E48DD43D}" destId="{966D0834-1CB2-4888-8154-B9112E1624BD}" srcOrd="0" destOrd="0" presId="urn:microsoft.com/office/officeart/2005/8/layout/hierarchy1"/>
    <dgm:cxn modelId="{63B923AD-0C47-4296-912E-63C509787B16}" srcId="{6B51C9AF-F051-48F5-BEDF-03B22ECF73AD}" destId="{C5A8E5A9-BAE6-44E7-AE8C-7FA521C60337}" srcOrd="0" destOrd="0" parTransId="{48CA7FFC-F4E5-4F89-84AD-7CFFA4B35E81}" sibTransId="{41AF5C89-CC01-40EC-8321-13B74CE6906C}"/>
    <dgm:cxn modelId="{1BC8BA2E-A096-4399-AFA8-5E4E5AF49202}" type="presOf" srcId="{B118FA0C-DE6E-4034-ACF0-5DB1A0C14B24}" destId="{CEF05979-51B3-4566-B0BF-35B4FF341BE6}" srcOrd="0" destOrd="0" presId="urn:microsoft.com/office/officeart/2005/8/layout/hierarchy1"/>
    <dgm:cxn modelId="{1B8DD8ED-B71B-4BE2-9356-035C02017750}" type="presOf" srcId="{301AA5CD-DC00-4968-A10F-108A4EE0C1B0}" destId="{D1B668E9-151B-4B16-9A39-F350B84C8415}" srcOrd="0" destOrd="0" presId="urn:microsoft.com/office/officeart/2005/8/layout/hierarchy1"/>
    <dgm:cxn modelId="{B871F22C-8BF0-4531-A1F9-C8CBF1AE602E}" srcId="{FCC7BFC9-2876-41A1-B1B4-14AC00CC4C32}" destId="{911A72DA-47EF-4BE1-8263-C65AE4DE209B}" srcOrd="0" destOrd="0" parTransId="{C16B3999-D063-4A63-B220-E8ABFDB9EDD0}" sibTransId="{6A1D56A6-9250-46F3-AA17-59BDA5274DC0}"/>
    <dgm:cxn modelId="{963FFCD2-57A9-4FE5-AD36-507089A8175B}" type="presOf" srcId="{6B51C9AF-F051-48F5-BEDF-03B22ECF73AD}" destId="{96BF50A2-8C1E-437A-8BE5-B57B935C2089}" srcOrd="0" destOrd="0" presId="urn:microsoft.com/office/officeart/2005/8/layout/hierarchy1"/>
    <dgm:cxn modelId="{B6AA5841-63F2-4696-B1E2-E3523AE11F74}" type="presOf" srcId="{E0DECD67-8B9A-4016-AFE2-E61DFB8AED0C}" destId="{9B5B7D65-8335-4C32-B095-60124FF3AC78}" srcOrd="0" destOrd="0" presId="urn:microsoft.com/office/officeart/2005/8/layout/hierarchy1"/>
    <dgm:cxn modelId="{1E511764-8E83-4BFB-83DD-6B15FA972126}" srcId="{79F80797-311E-4EC7-8665-BF9D40E4923A}" destId="{82BCC0E1-B737-43DA-B9D0-7056FF361283}" srcOrd="0" destOrd="0" parTransId="{8D463764-5316-4F0F-A00A-87C56F382D1A}" sibTransId="{87B9DAA0-0765-4FBC-A592-D587CAA51908}"/>
    <dgm:cxn modelId="{D6DC96F9-CFB2-40B9-9629-8C1BDF268834}" type="presOf" srcId="{48CA7FFC-F4E5-4F89-84AD-7CFFA4B35E81}" destId="{E801A14E-48AD-4C95-AE6F-199834FD38F5}" srcOrd="0" destOrd="0" presId="urn:microsoft.com/office/officeart/2005/8/layout/hierarchy1"/>
    <dgm:cxn modelId="{170AEF7F-A4C1-4766-99B2-99E89DA2C29B}" type="presOf" srcId="{8D463764-5316-4F0F-A00A-87C56F382D1A}" destId="{D5094A1C-B790-4C74-8F14-7F8E33A4546B}" srcOrd="0" destOrd="0" presId="urn:microsoft.com/office/officeart/2005/8/layout/hierarchy1"/>
    <dgm:cxn modelId="{254C3FE2-62BA-44BF-8FFE-F69833AC2285}" type="presOf" srcId="{2D85633D-5D94-4905-AD60-38550BB9E787}" destId="{EBB81EAE-55F3-43B5-BE25-A13D412ACC5A}" srcOrd="0" destOrd="0" presId="urn:microsoft.com/office/officeart/2005/8/layout/hierarchy1"/>
    <dgm:cxn modelId="{A854E495-433A-43C4-B203-189410EB9C5F}" type="presOf" srcId="{79F80797-311E-4EC7-8665-BF9D40E4923A}" destId="{8E60DC75-95EA-4021-A322-088A20E3A6E9}" srcOrd="0" destOrd="0" presId="urn:microsoft.com/office/officeart/2005/8/layout/hierarchy1"/>
    <dgm:cxn modelId="{45B8EFD9-A5DF-45EA-9763-F16A115AC399}" srcId="{911A72DA-47EF-4BE1-8263-C65AE4DE209B}" destId="{B118FA0C-DE6E-4034-ACF0-5DB1A0C14B24}" srcOrd="2" destOrd="0" parTransId="{2BD5A3AE-0546-4E9B-8A59-1C6F6E97A712}" sibTransId="{7DC65CAF-71FE-46E1-9A9A-C408CF3E231B}"/>
    <dgm:cxn modelId="{5BA38C24-94E5-4B77-9B84-0F3DDBBF5975}" type="presOf" srcId="{906F879D-0B24-4DF8-B35E-FBB2B5BA75A6}" destId="{AEA38441-1F3C-48A5-9D95-29D734984ABB}" srcOrd="0" destOrd="0" presId="urn:microsoft.com/office/officeart/2005/8/layout/hierarchy1"/>
    <dgm:cxn modelId="{57F07612-E338-4250-B73D-8FB339F9C7AA}" srcId="{B118FA0C-DE6E-4034-ACF0-5DB1A0C14B24}" destId="{1F273792-2892-4C2E-A120-4B0BC159EBF8}" srcOrd="0" destOrd="0" parTransId="{37DED93C-EDA1-45F3-A50A-A88023D851BE}" sibTransId="{DA78A137-6149-41E6-A27B-77D9F78E8B64}"/>
    <dgm:cxn modelId="{EACB90FC-419E-44CB-B06F-0F8117F71C29}" srcId="{911A72DA-47EF-4BE1-8263-C65AE4DE209B}" destId="{79F80797-311E-4EC7-8665-BF9D40E4923A}" srcOrd="1" destOrd="0" parTransId="{301AA5CD-DC00-4968-A10F-108A4EE0C1B0}" sibTransId="{7E01ED89-3715-48AF-8209-C75B1370A671}"/>
    <dgm:cxn modelId="{E931AE67-66A9-44C1-AE36-5F175981603E}" type="presParOf" srcId="{8E057AC9-4CAF-4142-BA41-90B0A5417770}" destId="{451F6A85-7808-4D4C-B49F-931BCCD9E672}" srcOrd="0" destOrd="0" presId="urn:microsoft.com/office/officeart/2005/8/layout/hierarchy1"/>
    <dgm:cxn modelId="{119635F1-ABEF-4094-B668-52E85F2A41E9}" type="presParOf" srcId="{451F6A85-7808-4D4C-B49F-931BCCD9E672}" destId="{F0F267E2-DE7E-4E6D-B69C-D2B6AAD512E9}" srcOrd="0" destOrd="0" presId="urn:microsoft.com/office/officeart/2005/8/layout/hierarchy1"/>
    <dgm:cxn modelId="{CEFA7F98-521F-4A0B-BFB4-3D99688870CE}" type="presParOf" srcId="{F0F267E2-DE7E-4E6D-B69C-D2B6AAD512E9}" destId="{780136C1-4779-4DBE-A846-DD0E59F4A920}" srcOrd="0" destOrd="0" presId="urn:microsoft.com/office/officeart/2005/8/layout/hierarchy1"/>
    <dgm:cxn modelId="{ADA749E5-B14E-4EE5-B1D7-59421EB5E942}" type="presParOf" srcId="{F0F267E2-DE7E-4E6D-B69C-D2B6AAD512E9}" destId="{0AD8C85E-42CE-4EA8-BCEB-04207DF34982}" srcOrd="1" destOrd="0" presId="urn:microsoft.com/office/officeart/2005/8/layout/hierarchy1"/>
    <dgm:cxn modelId="{003DEFD6-4894-4F74-9425-DC507145CC66}" type="presParOf" srcId="{451F6A85-7808-4D4C-B49F-931BCCD9E672}" destId="{3E0646EB-EAEF-4673-902D-D64818398FC5}" srcOrd="1" destOrd="0" presId="urn:microsoft.com/office/officeart/2005/8/layout/hierarchy1"/>
    <dgm:cxn modelId="{12E93FF8-F6AB-40A0-B14C-FA6AAECA4D68}" type="presParOf" srcId="{3E0646EB-EAEF-4673-902D-D64818398FC5}" destId="{966D0834-1CB2-4888-8154-B9112E1624BD}" srcOrd="0" destOrd="0" presId="urn:microsoft.com/office/officeart/2005/8/layout/hierarchy1"/>
    <dgm:cxn modelId="{1319A6A1-FD16-4964-8ADD-0462A24E6EFE}" type="presParOf" srcId="{3E0646EB-EAEF-4673-902D-D64818398FC5}" destId="{110A15E4-15AF-42FF-BD5C-4EA6710C6FE0}" srcOrd="1" destOrd="0" presId="urn:microsoft.com/office/officeart/2005/8/layout/hierarchy1"/>
    <dgm:cxn modelId="{ABE35F6B-36B1-44EB-AF4B-58F33143DC50}" type="presParOf" srcId="{110A15E4-15AF-42FF-BD5C-4EA6710C6FE0}" destId="{C44342A7-935F-4E12-A539-431274AC3A21}" srcOrd="0" destOrd="0" presId="urn:microsoft.com/office/officeart/2005/8/layout/hierarchy1"/>
    <dgm:cxn modelId="{EBD5172C-10CE-4DEE-AB00-F100FC8D48C3}" type="presParOf" srcId="{C44342A7-935F-4E12-A539-431274AC3A21}" destId="{610CB17A-F1EC-498D-A7C1-61F920FB4B61}" srcOrd="0" destOrd="0" presId="urn:microsoft.com/office/officeart/2005/8/layout/hierarchy1"/>
    <dgm:cxn modelId="{5EF4C0F2-16DF-4DF9-B620-FFD5B15DC245}" type="presParOf" srcId="{C44342A7-935F-4E12-A539-431274AC3A21}" destId="{96BF50A2-8C1E-437A-8BE5-B57B935C2089}" srcOrd="1" destOrd="0" presId="urn:microsoft.com/office/officeart/2005/8/layout/hierarchy1"/>
    <dgm:cxn modelId="{F3EB5F6A-16D3-47F9-A2C7-F83750FB2E40}" type="presParOf" srcId="{110A15E4-15AF-42FF-BD5C-4EA6710C6FE0}" destId="{1EC85E3A-4ACD-4D9F-90F1-F5E363DE6805}" srcOrd="1" destOrd="0" presId="urn:microsoft.com/office/officeart/2005/8/layout/hierarchy1"/>
    <dgm:cxn modelId="{C12CFD9D-4CCE-46E7-8051-DAEB45097DFA}" type="presParOf" srcId="{1EC85E3A-4ACD-4D9F-90F1-F5E363DE6805}" destId="{E801A14E-48AD-4C95-AE6F-199834FD38F5}" srcOrd="0" destOrd="0" presId="urn:microsoft.com/office/officeart/2005/8/layout/hierarchy1"/>
    <dgm:cxn modelId="{AC84DE56-E110-4095-986B-D4B0A68B6079}" type="presParOf" srcId="{1EC85E3A-4ACD-4D9F-90F1-F5E363DE6805}" destId="{96B58F34-FAC3-4274-8845-5AC61720F47E}" srcOrd="1" destOrd="0" presId="urn:microsoft.com/office/officeart/2005/8/layout/hierarchy1"/>
    <dgm:cxn modelId="{0C406FF6-FE2F-45E4-88E2-B9A3D72730C8}" type="presParOf" srcId="{96B58F34-FAC3-4274-8845-5AC61720F47E}" destId="{93BBF5B4-90D7-4E02-8DE0-926F674ED099}" srcOrd="0" destOrd="0" presId="urn:microsoft.com/office/officeart/2005/8/layout/hierarchy1"/>
    <dgm:cxn modelId="{9A2BD5A5-F6E1-4D67-9DA7-27F22A63AA5C}" type="presParOf" srcId="{93BBF5B4-90D7-4E02-8DE0-926F674ED099}" destId="{FCFBAF8F-2EBA-48E7-A7EC-D09809EECF7F}" srcOrd="0" destOrd="0" presId="urn:microsoft.com/office/officeart/2005/8/layout/hierarchy1"/>
    <dgm:cxn modelId="{2A1F4B9C-F5EF-4888-A985-9ADBE9CAB858}" type="presParOf" srcId="{93BBF5B4-90D7-4E02-8DE0-926F674ED099}" destId="{C02B60A3-9809-4893-A7E2-68BE274A5218}" srcOrd="1" destOrd="0" presId="urn:microsoft.com/office/officeart/2005/8/layout/hierarchy1"/>
    <dgm:cxn modelId="{4F398AE7-A37F-4232-A317-46CDBBBD8F63}" type="presParOf" srcId="{96B58F34-FAC3-4274-8845-5AC61720F47E}" destId="{DA3931E9-8E78-4723-8C79-A68F6F82E20F}" srcOrd="1" destOrd="0" presId="urn:microsoft.com/office/officeart/2005/8/layout/hierarchy1"/>
    <dgm:cxn modelId="{DEC2EB20-EA34-460F-B8CB-337741A435FC}" type="presParOf" srcId="{DA3931E9-8E78-4723-8C79-A68F6F82E20F}" destId="{BDF759B8-3FC6-4C3C-8E77-D0FBA9AE8DBC}" srcOrd="0" destOrd="0" presId="urn:microsoft.com/office/officeart/2005/8/layout/hierarchy1"/>
    <dgm:cxn modelId="{EC6D3F38-40B1-4463-A854-1D29E507B8A6}" type="presParOf" srcId="{DA3931E9-8E78-4723-8C79-A68F6F82E20F}" destId="{65B530A8-571B-452C-A09A-FCF5188ED35B}" srcOrd="1" destOrd="0" presId="urn:microsoft.com/office/officeart/2005/8/layout/hierarchy1"/>
    <dgm:cxn modelId="{61051730-8F64-4C2D-84F9-8745124AF011}" type="presParOf" srcId="{65B530A8-571B-452C-A09A-FCF5188ED35B}" destId="{208F898C-8380-4CC5-9327-87A443FE7E7A}" srcOrd="0" destOrd="0" presId="urn:microsoft.com/office/officeart/2005/8/layout/hierarchy1"/>
    <dgm:cxn modelId="{0E0112ED-10AE-4B54-A304-49FC53983949}" type="presParOf" srcId="{208F898C-8380-4CC5-9327-87A443FE7E7A}" destId="{1780D81D-4BCD-4BBA-B674-12D00C3F084D}" srcOrd="0" destOrd="0" presId="urn:microsoft.com/office/officeart/2005/8/layout/hierarchy1"/>
    <dgm:cxn modelId="{EF5E04EC-8358-4C54-9315-4161DAF05AFB}" type="presParOf" srcId="{208F898C-8380-4CC5-9327-87A443FE7E7A}" destId="{EBB81EAE-55F3-43B5-BE25-A13D412ACC5A}" srcOrd="1" destOrd="0" presId="urn:microsoft.com/office/officeart/2005/8/layout/hierarchy1"/>
    <dgm:cxn modelId="{597327E4-F6A3-4B9E-A66E-F9764480704D}" type="presParOf" srcId="{65B530A8-571B-452C-A09A-FCF5188ED35B}" destId="{5782EC63-1234-4AF0-BFFE-870D10026CD7}" srcOrd="1" destOrd="0" presId="urn:microsoft.com/office/officeart/2005/8/layout/hierarchy1"/>
    <dgm:cxn modelId="{C1936AD5-033E-4A61-9E10-5781FB0CA48D}" type="presParOf" srcId="{DA3931E9-8E78-4723-8C79-A68F6F82E20F}" destId="{9B5B7D65-8335-4C32-B095-60124FF3AC78}" srcOrd="2" destOrd="0" presId="urn:microsoft.com/office/officeart/2005/8/layout/hierarchy1"/>
    <dgm:cxn modelId="{C238A300-4053-4DC2-80C2-26961350FAE9}" type="presParOf" srcId="{DA3931E9-8E78-4723-8C79-A68F6F82E20F}" destId="{A8EA29DD-D77F-4046-AE9F-B50F2B68AB7D}" srcOrd="3" destOrd="0" presId="urn:microsoft.com/office/officeart/2005/8/layout/hierarchy1"/>
    <dgm:cxn modelId="{AC9F5D31-7E5B-4EA2-A08B-0C69C5E7CB55}" type="presParOf" srcId="{A8EA29DD-D77F-4046-AE9F-B50F2B68AB7D}" destId="{0F5BBC94-6EAB-42B0-9FFC-E10946C06203}" srcOrd="0" destOrd="0" presId="urn:microsoft.com/office/officeart/2005/8/layout/hierarchy1"/>
    <dgm:cxn modelId="{A81EC34E-C46B-4EB3-8AAB-8EBBB1968C93}" type="presParOf" srcId="{0F5BBC94-6EAB-42B0-9FFC-E10946C06203}" destId="{AF176AC7-D9B6-4A12-BFBF-8771F0C2C88A}" srcOrd="0" destOrd="0" presId="urn:microsoft.com/office/officeart/2005/8/layout/hierarchy1"/>
    <dgm:cxn modelId="{3B9C8E52-1BA8-4CC1-9191-C0CB7074DBC9}" type="presParOf" srcId="{0F5BBC94-6EAB-42B0-9FFC-E10946C06203}" destId="{AEA38441-1F3C-48A5-9D95-29D734984ABB}" srcOrd="1" destOrd="0" presId="urn:microsoft.com/office/officeart/2005/8/layout/hierarchy1"/>
    <dgm:cxn modelId="{969E6B46-B8C1-4F57-9CC5-053508D6A886}" type="presParOf" srcId="{A8EA29DD-D77F-4046-AE9F-B50F2B68AB7D}" destId="{8226AAF1-7F1E-479E-B9AD-D7A2110362B4}" srcOrd="1" destOrd="0" presId="urn:microsoft.com/office/officeart/2005/8/layout/hierarchy1"/>
    <dgm:cxn modelId="{E1DBBF13-C2E7-4EAF-8F45-88987B5DDDB1}" type="presParOf" srcId="{3E0646EB-EAEF-4673-902D-D64818398FC5}" destId="{D1B668E9-151B-4B16-9A39-F350B84C8415}" srcOrd="2" destOrd="0" presId="urn:microsoft.com/office/officeart/2005/8/layout/hierarchy1"/>
    <dgm:cxn modelId="{D80F5449-9FD3-4A0F-8CB4-F16B9FEF1052}" type="presParOf" srcId="{3E0646EB-EAEF-4673-902D-D64818398FC5}" destId="{AC9DFFC9-37CE-4BBE-978F-0EED31E48E18}" srcOrd="3" destOrd="0" presId="urn:microsoft.com/office/officeart/2005/8/layout/hierarchy1"/>
    <dgm:cxn modelId="{CA1E39D3-CD48-4AC4-A34A-7E5EF55F4579}" type="presParOf" srcId="{AC9DFFC9-37CE-4BBE-978F-0EED31E48E18}" destId="{28F5FFAB-5A48-416A-8693-0B8DEC24CD01}" srcOrd="0" destOrd="0" presId="urn:microsoft.com/office/officeart/2005/8/layout/hierarchy1"/>
    <dgm:cxn modelId="{8D3C89F6-59CD-4D91-BA0E-D27BD0EA75BE}" type="presParOf" srcId="{28F5FFAB-5A48-416A-8693-0B8DEC24CD01}" destId="{07E4A855-1C32-467C-8719-3F58B2E1F33F}" srcOrd="0" destOrd="0" presId="urn:microsoft.com/office/officeart/2005/8/layout/hierarchy1"/>
    <dgm:cxn modelId="{98A572D6-7EB3-4DE2-9BF7-24EB748760D9}" type="presParOf" srcId="{28F5FFAB-5A48-416A-8693-0B8DEC24CD01}" destId="{8E60DC75-95EA-4021-A322-088A20E3A6E9}" srcOrd="1" destOrd="0" presId="urn:microsoft.com/office/officeart/2005/8/layout/hierarchy1"/>
    <dgm:cxn modelId="{13C9A460-C532-4F66-A0A2-31D3F2712C83}" type="presParOf" srcId="{AC9DFFC9-37CE-4BBE-978F-0EED31E48E18}" destId="{F55FA9FB-9245-4D34-A3A1-B89550B078CE}" srcOrd="1" destOrd="0" presId="urn:microsoft.com/office/officeart/2005/8/layout/hierarchy1"/>
    <dgm:cxn modelId="{A19EA8FB-DFF8-444A-BD9A-78CC055023CA}" type="presParOf" srcId="{F55FA9FB-9245-4D34-A3A1-B89550B078CE}" destId="{D5094A1C-B790-4C74-8F14-7F8E33A4546B}" srcOrd="0" destOrd="0" presId="urn:microsoft.com/office/officeart/2005/8/layout/hierarchy1"/>
    <dgm:cxn modelId="{BD53E30F-5232-42F7-971A-F8E0EA2E03BA}" type="presParOf" srcId="{F55FA9FB-9245-4D34-A3A1-B89550B078CE}" destId="{44475F3C-D2B8-402F-B9D7-B7098A1DDB2A}" srcOrd="1" destOrd="0" presId="urn:microsoft.com/office/officeart/2005/8/layout/hierarchy1"/>
    <dgm:cxn modelId="{3ABF5A58-1BE8-491F-8AD3-82162C4CB88B}" type="presParOf" srcId="{44475F3C-D2B8-402F-B9D7-B7098A1DDB2A}" destId="{288C5C7F-FCCB-4790-87F3-60BCAABF75F6}" srcOrd="0" destOrd="0" presId="urn:microsoft.com/office/officeart/2005/8/layout/hierarchy1"/>
    <dgm:cxn modelId="{BB5F3847-DB66-48EB-A21D-6FD2B561141D}" type="presParOf" srcId="{288C5C7F-FCCB-4790-87F3-60BCAABF75F6}" destId="{3949DCBC-51C4-4167-8597-E31DCEC824E5}" srcOrd="0" destOrd="0" presId="urn:microsoft.com/office/officeart/2005/8/layout/hierarchy1"/>
    <dgm:cxn modelId="{A54236E7-C642-40BE-AE39-729489828BA6}" type="presParOf" srcId="{288C5C7F-FCCB-4790-87F3-60BCAABF75F6}" destId="{043E8435-CDB1-4ED3-B310-F504082A318A}" srcOrd="1" destOrd="0" presId="urn:microsoft.com/office/officeart/2005/8/layout/hierarchy1"/>
    <dgm:cxn modelId="{3C2EA1E6-0BCD-4C50-BAA8-D27FA31B0110}" type="presParOf" srcId="{44475F3C-D2B8-402F-B9D7-B7098A1DDB2A}" destId="{EB1ED94B-04CC-4632-B557-7FD52ABD2A92}" srcOrd="1" destOrd="0" presId="urn:microsoft.com/office/officeart/2005/8/layout/hierarchy1"/>
    <dgm:cxn modelId="{3DF767FA-60CF-4E8A-8204-41F87C8AD819}" type="presParOf" srcId="{3E0646EB-EAEF-4673-902D-D64818398FC5}" destId="{21DAB603-BF40-47BE-940D-D4094F5B3D00}" srcOrd="4" destOrd="0" presId="urn:microsoft.com/office/officeart/2005/8/layout/hierarchy1"/>
    <dgm:cxn modelId="{CC1A4A0C-2D90-4BB7-90CE-897929871F2C}" type="presParOf" srcId="{3E0646EB-EAEF-4673-902D-D64818398FC5}" destId="{9C874A41-D6FE-4B20-9EA9-071757659F4D}" srcOrd="5" destOrd="0" presId="urn:microsoft.com/office/officeart/2005/8/layout/hierarchy1"/>
    <dgm:cxn modelId="{E1F1A879-94ED-454F-8999-5E09BF8A8AD6}" type="presParOf" srcId="{9C874A41-D6FE-4B20-9EA9-071757659F4D}" destId="{7DADE4DD-F4D2-48B7-AD15-6B92067FE661}" srcOrd="0" destOrd="0" presId="urn:microsoft.com/office/officeart/2005/8/layout/hierarchy1"/>
    <dgm:cxn modelId="{ACED827D-91C0-464E-B27B-9FC1AF2ED534}" type="presParOf" srcId="{7DADE4DD-F4D2-48B7-AD15-6B92067FE661}" destId="{06AF5E8E-947A-4A20-BBAD-01AFC2895EA3}" srcOrd="0" destOrd="0" presId="urn:microsoft.com/office/officeart/2005/8/layout/hierarchy1"/>
    <dgm:cxn modelId="{665278D6-CE59-4783-B288-0B4F66586E6A}" type="presParOf" srcId="{7DADE4DD-F4D2-48B7-AD15-6B92067FE661}" destId="{CEF05979-51B3-4566-B0BF-35B4FF341BE6}" srcOrd="1" destOrd="0" presId="urn:microsoft.com/office/officeart/2005/8/layout/hierarchy1"/>
    <dgm:cxn modelId="{6895D38A-C0C9-4659-A1D1-EFB1918805C5}" type="presParOf" srcId="{9C874A41-D6FE-4B20-9EA9-071757659F4D}" destId="{C37F3F54-FA23-4FB7-8ECC-FD474BBA3E36}" srcOrd="1" destOrd="0" presId="urn:microsoft.com/office/officeart/2005/8/layout/hierarchy1"/>
    <dgm:cxn modelId="{1A788D76-D3B2-4B16-8B46-B51D03C74B1C}" type="presParOf" srcId="{C37F3F54-FA23-4FB7-8ECC-FD474BBA3E36}" destId="{6DDC7A3B-A4EF-4920-A7EA-ACB58898A5F8}" srcOrd="0" destOrd="0" presId="urn:microsoft.com/office/officeart/2005/8/layout/hierarchy1"/>
    <dgm:cxn modelId="{03E2B2C8-7B16-44BC-90E3-62168CB24CFC}" type="presParOf" srcId="{C37F3F54-FA23-4FB7-8ECC-FD474BBA3E36}" destId="{AC424D84-5DE1-4F22-A346-072D74ABDB9F}" srcOrd="1" destOrd="0" presId="urn:microsoft.com/office/officeart/2005/8/layout/hierarchy1"/>
    <dgm:cxn modelId="{48425C9B-55B5-4ACE-BCDA-8A94856BA961}" type="presParOf" srcId="{AC424D84-5DE1-4F22-A346-072D74ABDB9F}" destId="{B0B135E6-90D5-4FBE-8FC7-4FAE444CF541}" srcOrd="0" destOrd="0" presId="urn:microsoft.com/office/officeart/2005/8/layout/hierarchy1"/>
    <dgm:cxn modelId="{51239D87-C318-4F1D-B6E6-31AD88895D0B}" type="presParOf" srcId="{B0B135E6-90D5-4FBE-8FC7-4FAE444CF541}" destId="{4C9922D8-0640-4326-9C7A-EB0895E8B0BA}" srcOrd="0" destOrd="0" presId="urn:microsoft.com/office/officeart/2005/8/layout/hierarchy1"/>
    <dgm:cxn modelId="{16A278FF-4E14-4F3B-A62D-03CA564862A6}" type="presParOf" srcId="{B0B135E6-90D5-4FBE-8FC7-4FAE444CF541}" destId="{8940EE1B-98ED-4C62-8ECB-BB481577F501}" srcOrd="1" destOrd="0" presId="urn:microsoft.com/office/officeart/2005/8/layout/hierarchy1"/>
    <dgm:cxn modelId="{D5F0320E-B245-46EB-BA6C-56743E1E7613}" type="presParOf" srcId="{AC424D84-5DE1-4F22-A346-072D74ABDB9F}" destId="{B0E0AD99-3262-4835-9C2D-CC8CE5C9DB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C9DEEE-FA48-4265-965D-35247AF68941}">
      <dsp:nvSpPr>
        <dsp:cNvPr id="0" name=""/>
        <dsp:cNvSpPr/>
      </dsp:nvSpPr>
      <dsp:spPr>
        <a:xfrm>
          <a:off x="-6249592" y="-956050"/>
          <a:ext cx="7439141" cy="7439141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rgbClr val="005DA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08D9B-431B-465E-944D-08CDDF85690B}">
      <dsp:nvSpPr>
        <dsp:cNvPr id="0" name=""/>
        <dsp:cNvSpPr/>
      </dsp:nvSpPr>
      <dsp:spPr>
        <a:xfrm>
          <a:off x="519731" y="345329"/>
          <a:ext cx="9053974" cy="69110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 района, 24-х бюджетов сельских поселений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9731" y="345329"/>
        <a:ext cx="9053974" cy="691101"/>
      </dsp:txXfrm>
    </dsp:sp>
    <dsp:sp modelId="{5E562FF8-38D0-499F-BF6B-7E5F0728A29E}">
      <dsp:nvSpPr>
        <dsp:cNvPr id="0" name=""/>
        <dsp:cNvSpPr/>
      </dsp:nvSpPr>
      <dsp:spPr>
        <a:xfrm>
          <a:off x="87793" y="25894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B36F-3E75-444A-A35A-2AB0CBBB6635}">
      <dsp:nvSpPr>
        <dsp:cNvPr id="0" name=""/>
        <dsp:cNvSpPr/>
      </dsp:nvSpPr>
      <dsp:spPr>
        <a:xfrm>
          <a:off x="1014954" y="1381649"/>
          <a:ext cx="8558751" cy="691101"/>
        </a:xfrm>
        <a:prstGeom prst="rect">
          <a:avLst/>
        </a:prstGeom>
        <a:solidFill>
          <a:srgbClr val="C5E4F3"/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исполнения и обеспечение выполнения районного бюджета, бюджетов 24–х сельских поселений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14954" y="1381649"/>
        <a:ext cx="8558751" cy="691101"/>
      </dsp:txXfrm>
    </dsp:sp>
    <dsp:sp modelId="{2A2E1F12-8023-458D-88A6-987F1F72892F}">
      <dsp:nvSpPr>
        <dsp:cNvPr id="0" name=""/>
        <dsp:cNvSpPr/>
      </dsp:nvSpPr>
      <dsp:spPr>
        <a:xfrm>
          <a:off x="583016" y="129526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01111-FEB7-4FA4-8C57-ECFE158F625E}">
      <dsp:nvSpPr>
        <dsp:cNvPr id="0" name=""/>
        <dsp:cNvSpPr/>
      </dsp:nvSpPr>
      <dsp:spPr>
        <a:xfrm>
          <a:off x="1166948" y="2417969"/>
          <a:ext cx="8406757" cy="691101"/>
        </a:xfrm>
        <a:prstGeom prst="rect">
          <a:avLst/>
        </a:prstGeom>
        <a:solidFill>
          <a:srgbClr val="8FC3DD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Казначейское исполнение бюджета района и бюджетов 24-х сельских поселений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66948" y="2417969"/>
        <a:ext cx="8406757" cy="691101"/>
      </dsp:txXfrm>
    </dsp:sp>
    <dsp:sp modelId="{39AB271E-9C35-4D85-AD56-3471A5114264}">
      <dsp:nvSpPr>
        <dsp:cNvPr id="0" name=""/>
        <dsp:cNvSpPr/>
      </dsp:nvSpPr>
      <dsp:spPr>
        <a:xfrm>
          <a:off x="735010" y="233158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9B2D4-1B47-447F-B4EF-5A4DA38EFA43}">
      <dsp:nvSpPr>
        <dsp:cNvPr id="0" name=""/>
        <dsp:cNvSpPr/>
      </dsp:nvSpPr>
      <dsp:spPr>
        <a:xfrm>
          <a:off x="1014954" y="3454289"/>
          <a:ext cx="8558751" cy="691101"/>
        </a:xfrm>
        <a:prstGeom prst="rect">
          <a:avLst/>
        </a:prstGeom>
        <a:solidFill>
          <a:srgbClr val="8ABAE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Осуществление финансового контроля в установленной сфере деятельности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14954" y="3454289"/>
        <a:ext cx="8558751" cy="691101"/>
      </dsp:txXfrm>
    </dsp:sp>
    <dsp:sp modelId="{C6AAB7B1-6C49-4631-A025-C96008EEB659}">
      <dsp:nvSpPr>
        <dsp:cNvPr id="0" name=""/>
        <dsp:cNvSpPr/>
      </dsp:nvSpPr>
      <dsp:spPr>
        <a:xfrm>
          <a:off x="583016" y="336790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961D5-0E74-46F0-8D1E-9E38FA7EFDEE}">
      <dsp:nvSpPr>
        <dsp:cNvPr id="0" name=""/>
        <dsp:cNvSpPr/>
      </dsp:nvSpPr>
      <dsp:spPr>
        <a:xfrm>
          <a:off x="519731" y="4490609"/>
          <a:ext cx="9053974" cy="69110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бюджетного процесса и обеспечение целевого и рационального использования бюджетных средств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9731" y="4490609"/>
        <a:ext cx="9053974" cy="691101"/>
      </dsp:txXfrm>
    </dsp:sp>
    <dsp:sp modelId="{B06914A9-9EB1-4B9F-AC0C-75D46947B161}">
      <dsp:nvSpPr>
        <dsp:cNvPr id="0" name=""/>
        <dsp:cNvSpPr/>
      </dsp:nvSpPr>
      <dsp:spPr>
        <a:xfrm>
          <a:off x="87793" y="440422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F95E49-15F4-498C-B012-45A318F1BC90}">
      <dsp:nvSpPr>
        <dsp:cNvPr id="0" name=""/>
        <dsp:cNvSpPr/>
      </dsp:nvSpPr>
      <dsp:spPr>
        <a:xfrm>
          <a:off x="0" y="162945"/>
          <a:ext cx="9472613" cy="479160"/>
        </a:xfrm>
        <a:prstGeom prst="roundRect">
          <a:avLst/>
        </a:prstGeom>
        <a:solidFill>
          <a:srgbClr val="005D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latin typeface="Times New Roman" pitchFamily="18" charset="0"/>
              <a:cs typeface="Times New Roman" pitchFamily="18" charset="0"/>
            </a:rPr>
            <a:t>УФК  по Иркутской области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2945"/>
        <a:ext cx="9472613" cy="479160"/>
      </dsp:txXfrm>
    </dsp:sp>
    <dsp:sp modelId="{E726A084-60C5-4216-9A0F-50D6756A2785}">
      <dsp:nvSpPr>
        <dsp:cNvPr id="0" name=""/>
        <dsp:cNvSpPr/>
      </dsp:nvSpPr>
      <dsp:spPr>
        <a:xfrm>
          <a:off x="0" y="745747"/>
          <a:ext cx="9472613" cy="311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75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Справочники  КБК на 2020 год по бюджету ТМР и бюджетам с/</a:t>
          </a:r>
          <a:r>
            <a:rPr lang="ru-RU" sz="1800" b="1" kern="1200" dirty="0" err="1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</a:t>
          </a:r>
          <a:endParaRPr lang="ru-RU" sz="1800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Информация по бюджету ТМР и бюджетам с/</a:t>
          </a:r>
          <a:r>
            <a:rPr lang="ru-RU" sz="1800" b="1" kern="1200" dirty="0" err="1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</a:t>
          </a:r>
          <a:endParaRPr lang="ru-RU" sz="1800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Санкционирование оплаты денежных обязательств</a:t>
          </a:r>
          <a:endParaRPr lang="ru-RU" sz="1800" b="1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Сверка по кассовым выплатам</a:t>
          </a:r>
          <a:endParaRPr lang="ru-RU" sz="1800" b="1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Проверка платежных документов на взнос наличных денежных средств</a:t>
          </a:r>
          <a:endParaRPr lang="ru-RU" sz="1800" b="1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Ежедневный электронный обмен документами</a:t>
          </a:r>
          <a:endParaRPr lang="ru-RU" sz="1800" b="1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Ведение Перечня участников бюджетного процесса</a:t>
          </a:r>
          <a:endParaRPr lang="ru-RU" sz="1800" b="1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Внесены изменений в сводный реестр участников бюджетного процесса в системе «Электронный бюджет»</a:t>
          </a:r>
          <a:endParaRPr lang="ru-RU" sz="1800" b="1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Предоставление расходных расписаний и заявок на оплату расходов по переданным полномочиям</a:t>
          </a:r>
          <a:endParaRPr lang="ru-RU" sz="1800" b="1" kern="1200" dirty="0">
            <a:solidFill>
              <a:srgbClr val="003258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45747"/>
        <a:ext cx="9472613" cy="3113280"/>
      </dsp:txXfrm>
    </dsp:sp>
    <dsp:sp modelId="{BBC0593C-4C78-48BA-814C-1D567A8700B5}">
      <dsp:nvSpPr>
        <dsp:cNvPr id="0" name=""/>
        <dsp:cNvSpPr/>
      </dsp:nvSpPr>
      <dsp:spPr>
        <a:xfrm>
          <a:off x="0" y="3859027"/>
          <a:ext cx="9472613" cy="464914"/>
        </a:xfrm>
        <a:prstGeom prst="roundRect">
          <a:avLst/>
        </a:prstGeom>
        <a:solidFill>
          <a:srgbClr val="005D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u="sng" kern="1200" dirty="0" smtClean="0"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  <a:endParaRPr lang="ru-RU" sz="2400" b="1" kern="1200" dirty="0"/>
        </a:p>
      </dsp:txBody>
      <dsp:txXfrm>
        <a:off x="0" y="3859027"/>
        <a:ext cx="9472613" cy="464914"/>
      </dsp:txXfrm>
    </dsp:sp>
    <dsp:sp modelId="{2D51C260-36AD-4863-BFEB-8EB6A464C292}">
      <dsp:nvSpPr>
        <dsp:cNvPr id="0" name=""/>
        <dsp:cNvSpPr/>
      </dsp:nvSpPr>
      <dsp:spPr>
        <a:xfrm>
          <a:off x="0" y="4362304"/>
          <a:ext cx="9472613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75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Возврат сумм по муниципальным контрактам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Ежемесячный контроль за исполнением платежей по страховым взносам на ОПС и ОМС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формировались и доводились карточки лицевых счетов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осуществлялась сверка операций по кассовым выплатам</a:t>
          </a:r>
          <a:endParaRPr lang="ru-RU" sz="1800" b="1" kern="1200" dirty="0">
            <a:solidFill>
              <a:srgbClr val="003258"/>
            </a:solidFill>
          </a:endParaRPr>
        </a:p>
      </dsp:txBody>
      <dsp:txXfrm>
        <a:off x="0" y="4362304"/>
        <a:ext cx="9472613" cy="1457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726563-3327-4707-B016-75A241E81CC1}">
      <dsp:nvSpPr>
        <dsp:cNvPr id="0" name=""/>
        <dsp:cNvSpPr/>
      </dsp:nvSpPr>
      <dsp:spPr>
        <a:xfrm>
          <a:off x="2959275" y="292903"/>
          <a:ext cx="3746543" cy="17390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Уведомления на уточнение вида платежа 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9275" y="292903"/>
        <a:ext cx="3746543" cy="1739026"/>
      </dsp:txXfrm>
    </dsp:sp>
    <dsp:sp modelId="{64B03F9C-9B8C-4273-A4D9-2AD9E55A555A}">
      <dsp:nvSpPr>
        <dsp:cNvPr id="0" name=""/>
        <dsp:cNvSpPr/>
      </dsp:nvSpPr>
      <dsp:spPr>
        <a:xfrm>
          <a:off x="2629" y="428857"/>
          <a:ext cx="2956646" cy="1467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Times New Roman" pitchFamily="18" charset="0"/>
              <a:cs typeface="Times New Roman" pitchFamily="18" charset="0"/>
            </a:rPr>
            <a:t>65 шт.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9" y="428857"/>
        <a:ext cx="2956646" cy="1467119"/>
      </dsp:txXfrm>
    </dsp:sp>
    <dsp:sp modelId="{5F2D51EE-69D9-474E-99DC-6FF87C62C907}">
      <dsp:nvSpPr>
        <dsp:cNvPr id="0" name=""/>
        <dsp:cNvSpPr/>
      </dsp:nvSpPr>
      <dsp:spPr>
        <a:xfrm>
          <a:off x="3183218" y="2471767"/>
          <a:ext cx="3524176" cy="1637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Заявок на возврат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3218" y="2471767"/>
        <a:ext cx="3524176" cy="1637996"/>
      </dsp:txXfrm>
    </dsp:sp>
    <dsp:sp modelId="{46BF4F52-A663-473C-AE19-BA67B5D8AE62}">
      <dsp:nvSpPr>
        <dsp:cNvPr id="0" name=""/>
        <dsp:cNvSpPr/>
      </dsp:nvSpPr>
      <dsp:spPr>
        <a:xfrm>
          <a:off x="1054" y="2613900"/>
          <a:ext cx="3182164" cy="1353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Times New Roman" pitchFamily="18" charset="0"/>
              <a:cs typeface="Times New Roman" pitchFamily="18" charset="0"/>
            </a:rPr>
            <a:t>16 шт.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" y="2613900"/>
        <a:ext cx="3182164" cy="13537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EB998-F87D-4BEA-A387-E6D2379813BB}">
      <dsp:nvSpPr>
        <dsp:cNvPr id="0" name=""/>
        <dsp:cNvSpPr/>
      </dsp:nvSpPr>
      <dsp:spPr>
        <a:xfrm>
          <a:off x="0" y="36649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2BCDA-103E-4FCD-B5B4-01D19F841CBE}">
      <dsp:nvSpPr>
        <dsp:cNvPr id="0" name=""/>
        <dsp:cNvSpPr/>
      </dsp:nvSpPr>
      <dsp:spPr>
        <a:xfrm>
          <a:off x="345448" y="115579"/>
          <a:ext cx="8868066" cy="501840"/>
        </a:xfrm>
        <a:prstGeom prst="roundRect">
          <a:avLst/>
        </a:prstGeom>
        <a:solidFill>
          <a:srgbClr val="309AD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отчет по исполнению бюджета и справочная таблица к отчету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448" y="115579"/>
        <a:ext cx="8868066" cy="501840"/>
      </dsp:txXfrm>
    </dsp:sp>
    <dsp:sp modelId="{424E7F04-A2EB-4D8A-ADC3-AFFEF1F278AF}">
      <dsp:nvSpPr>
        <dsp:cNvPr id="0" name=""/>
        <dsp:cNvSpPr/>
      </dsp:nvSpPr>
      <dsp:spPr>
        <a:xfrm>
          <a:off x="0" y="113761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11539-0D06-44BB-860B-BC8B084B2870}">
      <dsp:nvSpPr>
        <dsp:cNvPr id="0" name=""/>
        <dsp:cNvSpPr/>
      </dsp:nvSpPr>
      <dsp:spPr>
        <a:xfrm>
          <a:off x="276825" y="886699"/>
          <a:ext cx="8974088" cy="5018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долговая книга ТМР и 24 с/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п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825" y="886699"/>
        <a:ext cx="8974088" cy="501840"/>
      </dsp:txXfrm>
    </dsp:sp>
    <dsp:sp modelId="{053781BD-00FD-4428-B7AA-4D7A95D704A7}">
      <dsp:nvSpPr>
        <dsp:cNvPr id="0" name=""/>
        <dsp:cNvSpPr/>
      </dsp:nvSpPr>
      <dsp:spPr>
        <a:xfrm>
          <a:off x="0" y="190873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3979C-8D7E-4D44-A1F2-EAE683B7D64A}">
      <dsp:nvSpPr>
        <dsp:cNvPr id="0" name=""/>
        <dsp:cNvSpPr/>
      </dsp:nvSpPr>
      <dsp:spPr>
        <a:xfrm>
          <a:off x="268278" y="1580908"/>
          <a:ext cx="8974088" cy="501840"/>
        </a:xfrm>
        <a:prstGeom prst="roundRect">
          <a:avLst/>
        </a:prstGeom>
        <a:solidFill>
          <a:srgbClr val="6584A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Times New Roman" pitchFamily="18" charset="0"/>
              <a:cs typeface="Times New Roman" pitchFamily="18" charset="0"/>
            </a:rPr>
            <a:t>справка по консолидируемым расчетам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278" y="1580908"/>
        <a:ext cx="8974088" cy="501840"/>
      </dsp:txXfrm>
    </dsp:sp>
    <dsp:sp modelId="{D84DF9BE-6F40-43AB-AC98-7B7D1F4CA462}">
      <dsp:nvSpPr>
        <dsp:cNvPr id="0" name=""/>
        <dsp:cNvSpPr/>
      </dsp:nvSpPr>
      <dsp:spPr>
        <a:xfrm>
          <a:off x="0" y="267985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CAED8-B3F2-4454-9ADA-8696379DE7E2}">
      <dsp:nvSpPr>
        <dsp:cNvPr id="0" name=""/>
        <dsp:cNvSpPr/>
      </dsp:nvSpPr>
      <dsp:spPr>
        <a:xfrm>
          <a:off x="276825" y="2428939"/>
          <a:ext cx="8974088" cy="5018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сведения о просроченной кредиторской/дебиторской задолженности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825" y="2428939"/>
        <a:ext cx="8974088" cy="501840"/>
      </dsp:txXfrm>
    </dsp:sp>
    <dsp:sp modelId="{9AD37B1E-3595-43D8-BD32-4D59ED0F8C3B}">
      <dsp:nvSpPr>
        <dsp:cNvPr id="0" name=""/>
        <dsp:cNvSpPr/>
      </dsp:nvSpPr>
      <dsp:spPr>
        <a:xfrm>
          <a:off x="0" y="3450980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6F62B-7990-4570-9533-071F4DD27C7E}">
      <dsp:nvSpPr>
        <dsp:cNvPr id="0" name=""/>
        <dsp:cNvSpPr/>
      </dsp:nvSpPr>
      <dsp:spPr>
        <a:xfrm>
          <a:off x="276825" y="3200060"/>
          <a:ext cx="8974088" cy="501840"/>
        </a:xfrm>
        <a:prstGeom prst="roundRect">
          <a:avLst/>
        </a:prstGeom>
        <a:solidFill>
          <a:srgbClr val="5390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Times New Roman" pitchFamily="18" charset="0"/>
              <a:cs typeface="Times New Roman" pitchFamily="18" charset="0"/>
            </a:rPr>
            <a:t>отчеты по оценке исполнения бюджета ТМР и 24-м бюджетам с/п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825" y="3200060"/>
        <a:ext cx="8974088" cy="501840"/>
      </dsp:txXfrm>
    </dsp:sp>
    <dsp:sp modelId="{A5F84510-8C11-449E-978F-097249FCDDE1}">
      <dsp:nvSpPr>
        <dsp:cNvPr id="0" name=""/>
        <dsp:cNvSpPr/>
      </dsp:nvSpPr>
      <dsp:spPr>
        <a:xfrm>
          <a:off x="0" y="4222100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9966D-0237-4D35-987E-74A2E8D04438}">
      <dsp:nvSpPr>
        <dsp:cNvPr id="0" name=""/>
        <dsp:cNvSpPr/>
      </dsp:nvSpPr>
      <dsp:spPr>
        <a:xfrm>
          <a:off x="276825" y="3971180"/>
          <a:ext cx="8974088" cy="501840"/>
        </a:xfrm>
        <a:prstGeom prst="roundRect">
          <a:avLst/>
        </a:prstGeom>
        <a:solidFill>
          <a:srgbClr val="7AA6B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Times New Roman" pitchFamily="18" charset="0"/>
              <a:cs typeface="Times New Roman" pitchFamily="18" charset="0"/>
            </a:rPr>
            <a:t>о финансировании заработной платы по ТМР и 24-м с/п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825" y="3971180"/>
        <a:ext cx="8974088" cy="501840"/>
      </dsp:txXfrm>
    </dsp:sp>
    <dsp:sp modelId="{9E10A1FC-C98E-4DA2-98F6-8AD2B4B551E3}">
      <dsp:nvSpPr>
        <dsp:cNvPr id="0" name=""/>
        <dsp:cNvSpPr/>
      </dsp:nvSpPr>
      <dsp:spPr>
        <a:xfrm>
          <a:off x="0" y="4993220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F2E3B-3A95-4CA8-B820-D8B7381BC4D5}">
      <dsp:nvSpPr>
        <dsp:cNvPr id="0" name=""/>
        <dsp:cNvSpPr/>
      </dsp:nvSpPr>
      <dsp:spPr>
        <a:xfrm>
          <a:off x="289525" y="4780399"/>
          <a:ext cx="89740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мониторинг реализации проектов народных инициатив 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25" y="4780399"/>
        <a:ext cx="8974088" cy="50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0ECE8-DE9A-4A41-84E0-56D135876681}">
      <dsp:nvSpPr>
        <dsp:cNvPr id="0" name=""/>
        <dsp:cNvSpPr/>
      </dsp:nvSpPr>
      <dsp:spPr>
        <a:xfrm>
          <a:off x="0" y="3748"/>
          <a:ext cx="94225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A4679D-EA50-4925-B105-94CDECB1F9D3}">
      <dsp:nvSpPr>
        <dsp:cNvPr id="0" name=""/>
        <dsp:cNvSpPr/>
      </dsp:nvSpPr>
      <dsp:spPr>
        <a:xfrm>
          <a:off x="0" y="3748"/>
          <a:ext cx="9422524" cy="703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об использовании МБТ, полученных из ФБ и ОБ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48"/>
        <a:ext cx="9422524" cy="703946"/>
      </dsp:txXfrm>
    </dsp:sp>
    <dsp:sp modelId="{6A2B4AB1-208B-441A-B7BB-D3267FC244E4}">
      <dsp:nvSpPr>
        <dsp:cNvPr id="0" name=""/>
        <dsp:cNvSpPr/>
      </dsp:nvSpPr>
      <dsp:spPr>
        <a:xfrm>
          <a:off x="0" y="557202"/>
          <a:ext cx="94225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04723E-71A5-4D93-A9B4-8DAFDDBF4C24}">
      <dsp:nvSpPr>
        <dsp:cNvPr id="0" name=""/>
        <dsp:cNvSpPr/>
      </dsp:nvSpPr>
      <dsp:spPr>
        <a:xfrm>
          <a:off x="0" y="558065"/>
          <a:ext cx="9422524" cy="47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сведения по дебиторской и кредиторской задолженности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58065"/>
        <a:ext cx="9422524" cy="471676"/>
      </dsp:txXfrm>
    </dsp:sp>
    <dsp:sp modelId="{6ADA83B7-CD93-4B5B-9313-9AFB06216F6A}">
      <dsp:nvSpPr>
        <dsp:cNvPr id="0" name=""/>
        <dsp:cNvSpPr/>
      </dsp:nvSpPr>
      <dsp:spPr>
        <a:xfrm>
          <a:off x="0" y="1179371"/>
          <a:ext cx="94225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EE8990-0579-4CAB-946D-6B0C85F4CD12}">
      <dsp:nvSpPr>
        <dsp:cNvPr id="0" name=""/>
        <dsp:cNvSpPr/>
      </dsp:nvSpPr>
      <dsp:spPr>
        <a:xfrm>
          <a:off x="0" y="1179371"/>
          <a:ext cx="9422524" cy="50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сведения о движении денежных средств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79371"/>
        <a:ext cx="9422524" cy="507628"/>
      </dsp:txXfrm>
    </dsp:sp>
    <dsp:sp modelId="{44C755EE-4AD2-4D7E-BD22-8A75775EA1D7}">
      <dsp:nvSpPr>
        <dsp:cNvPr id="0" name=""/>
        <dsp:cNvSpPr/>
      </dsp:nvSpPr>
      <dsp:spPr>
        <a:xfrm>
          <a:off x="0" y="1687000"/>
          <a:ext cx="94225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7E32AB-CA4B-4FB0-9FA3-3D7403FF68FA}">
      <dsp:nvSpPr>
        <dsp:cNvPr id="0" name=""/>
        <dsp:cNvSpPr/>
      </dsp:nvSpPr>
      <dsp:spPr>
        <a:xfrm>
          <a:off x="0" y="1687000"/>
          <a:ext cx="9413322" cy="2487379"/>
        </a:xfrm>
        <a:prstGeom prst="rect">
          <a:avLst/>
        </a:prstGeom>
        <a:noFill/>
        <a:ln w="381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 расходовании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субвенций на осуществление полномочий </a:t>
          </a: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(в сфере труда, архива, деятельности административных комиссий, комиссии по делам несовершеннолетних, предоставление мер поддержки малообеспеченным и малоимущим семьям, предоставление гражданам адресных субсидий, лицензирование алкогольной продукции,  получение   общедоступного и бесплатного  дошкольного образования, получение общедоступного и бесплатного начального общего образования, по первичному воинскому учету)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87000"/>
        <a:ext cx="9413322" cy="2487379"/>
      </dsp:txXfrm>
    </dsp:sp>
    <dsp:sp modelId="{E7D4483C-F2F0-48AC-9E54-97322F828308}">
      <dsp:nvSpPr>
        <dsp:cNvPr id="0" name=""/>
        <dsp:cNvSpPr/>
      </dsp:nvSpPr>
      <dsp:spPr>
        <a:xfrm>
          <a:off x="0" y="4174380"/>
          <a:ext cx="94225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B4ABC0-6919-4ADD-B3C7-840F8842A2BA}">
      <dsp:nvSpPr>
        <dsp:cNvPr id="0" name=""/>
        <dsp:cNvSpPr/>
      </dsp:nvSpPr>
      <dsp:spPr>
        <a:xfrm flipV="1">
          <a:off x="0" y="4174380"/>
          <a:ext cx="9422524" cy="44234"/>
        </a:xfrm>
        <a:prstGeom prst="rect">
          <a:avLst/>
        </a:prstGeom>
        <a:noFill/>
        <a:ln w="412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 flipV="1">
        <a:off x="0" y="4174380"/>
        <a:ext cx="9422524" cy="44234"/>
      </dsp:txXfrm>
    </dsp:sp>
    <dsp:sp modelId="{FDAEA930-3E31-4195-9903-F9BD2A13448D}">
      <dsp:nvSpPr>
        <dsp:cNvPr id="0" name=""/>
        <dsp:cNvSpPr/>
      </dsp:nvSpPr>
      <dsp:spPr>
        <a:xfrm>
          <a:off x="0" y="4218615"/>
          <a:ext cx="94225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81032B-BC02-4614-80E4-A10ABAABE711}">
      <dsp:nvSpPr>
        <dsp:cNvPr id="0" name=""/>
        <dsp:cNvSpPr/>
      </dsp:nvSpPr>
      <dsp:spPr>
        <a:xfrm>
          <a:off x="0" y="4180305"/>
          <a:ext cx="9422524" cy="798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accent1">
                  <a:lumMod val="50000"/>
                </a:schemeClr>
              </a:solidFill>
            </a:rPr>
            <a:t>     </a:t>
          </a: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 расходах и численности работников ОМСУ, избирательных комиссий муниципальных образований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80305"/>
        <a:ext cx="9422524" cy="798574"/>
      </dsp:txXfrm>
    </dsp:sp>
    <dsp:sp modelId="{FADA4182-61D5-4844-98F6-963C88B6C7C1}">
      <dsp:nvSpPr>
        <dsp:cNvPr id="0" name=""/>
        <dsp:cNvSpPr/>
      </dsp:nvSpPr>
      <dsp:spPr>
        <a:xfrm>
          <a:off x="0" y="5017190"/>
          <a:ext cx="94225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B8BC54-EAD6-43F6-AC42-65265DBCC891}">
      <dsp:nvSpPr>
        <dsp:cNvPr id="0" name=""/>
        <dsp:cNvSpPr/>
      </dsp:nvSpPr>
      <dsp:spPr>
        <a:xfrm>
          <a:off x="0" y="5017190"/>
          <a:ext cx="9422524" cy="106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2200" b="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сведения о количестве  подведомственных участников бюджетного процесса, учреждений, государственных (муниципальных) унитарных предприятий и публично-правовых образований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17190"/>
        <a:ext cx="9422524" cy="10618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3B9A9-646F-4B28-AE10-6FAED7F10E2F}">
      <dsp:nvSpPr>
        <dsp:cNvPr id="0" name=""/>
        <dsp:cNvSpPr/>
      </dsp:nvSpPr>
      <dsp:spPr>
        <a:xfrm rot="5400000">
          <a:off x="-420573" y="421104"/>
          <a:ext cx="2803822" cy="1962675"/>
        </a:xfrm>
        <a:prstGeom prst="chevron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1-МБ</a:t>
          </a:r>
          <a:endParaRPr lang="ru-RU" sz="5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420573" y="421104"/>
        <a:ext cx="2803822" cy="1962675"/>
      </dsp:txXfrm>
    </dsp:sp>
    <dsp:sp modelId="{767C08F9-041A-462F-B752-FA607FF357EA}">
      <dsp:nvSpPr>
        <dsp:cNvPr id="0" name=""/>
        <dsp:cNvSpPr/>
      </dsp:nvSpPr>
      <dsp:spPr>
        <a:xfrm rot="5400000">
          <a:off x="4721924" y="-2758717"/>
          <a:ext cx="1822484" cy="7340981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rgbClr val="36723D"/>
          </a:solidFill>
          <a:prstDash val="solid"/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об исполнении бюджета муниципального образования» (по бюджету района и 24 бюджетам с/п)</a:t>
          </a:r>
          <a:endParaRPr lang="ru-RU" sz="2400" b="1" i="0" kern="1200" dirty="0">
            <a:solidFill>
              <a:srgbClr val="000000"/>
            </a:solidFill>
            <a:effectLst/>
          </a:endParaRPr>
        </a:p>
      </dsp:txBody>
      <dsp:txXfrm rot="5400000">
        <a:off x="4721924" y="-2758717"/>
        <a:ext cx="1822484" cy="7340981"/>
      </dsp:txXfrm>
    </dsp:sp>
    <dsp:sp modelId="{CAFB813F-71F4-4571-8C4C-1DA6493C19B1}">
      <dsp:nvSpPr>
        <dsp:cNvPr id="0" name=""/>
        <dsp:cNvSpPr/>
      </dsp:nvSpPr>
      <dsp:spPr>
        <a:xfrm rot="5400000">
          <a:off x="-420573" y="2942962"/>
          <a:ext cx="2803822" cy="1962675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5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-МС</a:t>
          </a:r>
          <a:endParaRPr lang="ru-RU" sz="5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420573" y="2942962"/>
        <a:ext cx="2803822" cy="1962675"/>
      </dsp:txXfrm>
    </dsp:sp>
    <dsp:sp modelId="{2B58ACE9-3390-4420-A2E7-26E68A538AD0}">
      <dsp:nvSpPr>
        <dsp:cNvPr id="0" name=""/>
        <dsp:cNvSpPr/>
      </dsp:nvSpPr>
      <dsp:spPr>
        <a:xfrm rot="5400000">
          <a:off x="4721924" y="-236859"/>
          <a:ext cx="1822484" cy="7340981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rgbClr val="FFC000"/>
          </a:solidFill>
          <a:prstDash val="solid"/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 составе работников, замещающих муниципальные должности и должности </a:t>
          </a:r>
          <a:r>
            <a:rPr lang="ru-RU" sz="2400" b="1" i="0" kern="12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муниципальной службы, </a:t>
          </a:r>
          <a:r>
            <a:rPr lang="ru-RU" sz="2400" b="1" i="0" kern="1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по полу, возрасту, стажу муниципальной службы</a:t>
          </a:r>
          <a:r>
            <a:rPr lang="ru-RU" sz="2400" b="1" i="0" kern="12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, образованию»</a:t>
          </a:r>
          <a:endParaRPr lang="ru-RU" sz="2400" b="1" i="0" kern="1200" dirty="0">
            <a:solidFill>
              <a:srgbClr val="000000"/>
            </a:solidFill>
            <a:effectLst/>
          </a:endParaRPr>
        </a:p>
      </dsp:txBody>
      <dsp:txXfrm rot="5400000">
        <a:off x="4721924" y="-236859"/>
        <a:ext cx="1822484" cy="73409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3A397-D9A0-4D59-8052-304D4701717F}">
      <dsp:nvSpPr>
        <dsp:cNvPr id="0" name=""/>
        <dsp:cNvSpPr/>
      </dsp:nvSpPr>
      <dsp:spPr>
        <a:xfrm>
          <a:off x="136836" y="0"/>
          <a:ext cx="2456662" cy="2141420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>
          <a:outerShdw blurRad="50800" dist="50800" dir="5400000" algn="ctr" rotWithShape="0">
            <a:srgbClr val="000000">
              <a:alpha val="9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15 проверок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Проверено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19 учреждений 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836" y="0"/>
        <a:ext cx="2456662" cy="2141420"/>
      </dsp:txXfrm>
    </dsp:sp>
    <dsp:sp modelId="{24C61FA6-5402-474A-9711-532AF2E4948A}">
      <dsp:nvSpPr>
        <dsp:cNvPr id="0" name=""/>
        <dsp:cNvSpPr/>
      </dsp:nvSpPr>
      <dsp:spPr>
        <a:xfrm>
          <a:off x="3247122" y="0"/>
          <a:ext cx="2559133" cy="2301544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>
          <a:outerShdw blurRad="50800" dist="50800" dir="5400000" algn="ctr" rotWithShape="0">
            <a:srgbClr val="000000">
              <a:alpha val="9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проверенных средств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115 150,2 тыс.руб.</a:t>
          </a:r>
        </a:p>
      </dsp:txBody>
      <dsp:txXfrm>
        <a:off x="3247122" y="0"/>
        <a:ext cx="2559133" cy="2301544"/>
      </dsp:txXfrm>
    </dsp:sp>
    <dsp:sp modelId="{0E47907C-0893-4FAC-9C61-F1638BE3C384}">
      <dsp:nvSpPr>
        <dsp:cNvPr id="0" name=""/>
        <dsp:cNvSpPr/>
      </dsp:nvSpPr>
      <dsp:spPr>
        <a:xfrm>
          <a:off x="6492548" y="0"/>
          <a:ext cx="2630602" cy="2205829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>
          <a:outerShdw blurRad="50800" dist="50800" dir="5400000" algn="ctr" rotWithShape="0">
            <a:srgbClr val="000000">
              <a:alpha val="9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выявленных нарушений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48 036,0 тыс.руб</a:t>
          </a: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92548" y="0"/>
        <a:ext cx="2630602" cy="22058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DC7A3B-A4EF-4920-A7EA-ACB58898A5F8}">
      <dsp:nvSpPr>
        <dsp:cNvPr id="0" name=""/>
        <dsp:cNvSpPr/>
      </dsp:nvSpPr>
      <dsp:spPr>
        <a:xfrm>
          <a:off x="6970777" y="2268688"/>
          <a:ext cx="91440" cy="508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8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AB603-BF40-47BE-940D-D4094F5B3D00}">
      <dsp:nvSpPr>
        <dsp:cNvPr id="0" name=""/>
        <dsp:cNvSpPr/>
      </dsp:nvSpPr>
      <dsp:spPr>
        <a:xfrm>
          <a:off x="4105020" y="930281"/>
          <a:ext cx="2911476" cy="50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59"/>
              </a:lnTo>
              <a:lnTo>
                <a:pt x="2911476" y="346759"/>
              </a:lnTo>
              <a:lnTo>
                <a:pt x="2911476" y="508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94A1C-B790-4C74-8F14-7F8E33A4546B}">
      <dsp:nvSpPr>
        <dsp:cNvPr id="0" name=""/>
        <dsp:cNvSpPr/>
      </dsp:nvSpPr>
      <dsp:spPr>
        <a:xfrm>
          <a:off x="4196670" y="2226604"/>
          <a:ext cx="91440" cy="508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8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668E9-151B-4B16-9A39-F350B84C8415}">
      <dsp:nvSpPr>
        <dsp:cNvPr id="0" name=""/>
        <dsp:cNvSpPr/>
      </dsp:nvSpPr>
      <dsp:spPr>
        <a:xfrm>
          <a:off x="4105020" y="930281"/>
          <a:ext cx="137369" cy="50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59"/>
              </a:lnTo>
              <a:lnTo>
                <a:pt x="137369" y="346759"/>
              </a:lnTo>
              <a:lnTo>
                <a:pt x="137369" y="508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B7D65-8335-4C32-B095-60124FF3AC78}">
      <dsp:nvSpPr>
        <dsp:cNvPr id="0" name=""/>
        <dsp:cNvSpPr/>
      </dsp:nvSpPr>
      <dsp:spPr>
        <a:xfrm>
          <a:off x="1485613" y="4062401"/>
          <a:ext cx="820001" cy="421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24"/>
              </a:lnTo>
              <a:lnTo>
                <a:pt x="820001" y="259724"/>
              </a:lnTo>
              <a:lnTo>
                <a:pt x="820001" y="4218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759B8-3FC6-4C3C-8E77-D0FBA9AE8DBC}">
      <dsp:nvSpPr>
        <dsp:cNvPr id="0" name=""/>
        <dsp:cNvSpPr/>
      </dsp:nvSpPr>
      <dsp:spPr>
        <a:xfrm>
          <a:off x="684166" y="4062401"/>
          <a:ext cx="801446" cy="446668"/>
        </a:xfrm>
        <a:custGeom>
          <a:avLst/>
          <a:gdLst/>
          <a:ahLst/>
          <a:cxnLst/>
          <a:rect l="0" t="0" r="0" b="0"/>
          <a:pathLst>
            <a:path>
              <a:moveTo>
                <a:pt x="801446" y="0"/>
              </a:moveTo>
              <a:lnTo>
                <a:pt x="801446" y="284588"/>
              </a:lnTo>
              <a:lnTo>
                <a:pt x="0" y="284588"/>
              </a:lnTo>
              <a:lnTo>
                <a:pt x="0" y="4466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1A14E-48AD-4C95-AE6F-199834FD38F5}">
      <dsp:nvSpPr>
        <dsp:cNvPr id="0" name=""/>
        <dsp:cNvSpPr/>
      </dsp:nvSpPr>
      <dsp:spPr>
        <a:xfrm>
          <a:off x="1439893" y="2156078"/>
          <a:ext cx="91440" cy="508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8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D0834-1CB2-4888-8154-B9112E1624BD}">
      <dsp:nvSpPr>
        <dsp:cNvPr id="0" name=""/>
        <dsp:cNvSpPr/>
      </dsp:nvSpPr>
      <dsp:spPr>
        <a:xfrm>
          <a:off x="1485613" y="930281"/>
          <a:ext cx="2619407" cy="508840"/>
        </a:xfrm>
        <a:custGeom>
          <a:avLst/>
          <a:gdLst/>
          <a:ahLst/>
          <a:cxnLst/>
          <a:rect l="0" t="0" r="0" b="0"/>
          <a:pathLst>
            <a:path>
              <a:moveTo>
                <a:pt x="2619407" y="0"/>
              </a:moveTo>
              <a:lnTo>
                <a:pt x="2619407" y="346759"/>
              </a:lnTo>
              <a:lnTo>
                <a:pt x="0" y="346759"/>
              </a:lnTo>
              <a:lnTo>
                <a:pt x="0" y="508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136C1-4779-4DBE-A846-DD0E59F4A920}">
      <dsp:nvSpPr>
        <dsp:cNvPr id="0" name=""/>
        <dsp:cNvSpPr/>
      </dsp:nvSpPr>
      <dsp:spPr>
        <a:xfrm>
          <a:off x="1204492" y="1026"/>
          <a:ext cx="5801057" cy="929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8C85E-42CE-4EA8-BCEB-04207DF34982}">
      <dsp:nvSpPr>
        <dsp:cNvPr id="0" name=""/>
        <dsp:cNvSpPr/>
      </dsp:nvSpPr>
      <dsp:spPr>
        <a:xfrm>
          <a:off x="1398891" y="185705"/>
          <a:ext cx="5801057" cy="929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  </a:t>
          </a:r>
          <a:r>
            <a:rPr lang="ru-RU" sz="2800" b="1" u="none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800" b="1" u="none" strike="noStrike" kern="1200" dirty="0" smtClean="0">
              <a:latin typeface="Times New Roman" pitchFamily="18" charset="0"/>
              <a:cs typeface="Times New Roman" pitchFamily="18" charset="0"/>
            </a:rPr>
            <a:t>7,7</a:t>
          </a:r>
          <a:r>
            <a:rPr lang="ru-RU" sz="2000" b="1" u="none" strike="noStrike" kern="1200" dirty="0" smtClean="0">
              <a:latin typeface="Times New Roman" pitchFamily="18" charset="0"/>
              <a:cs typeface="Times New Roman" pitchFamily="18" charset="0"/>
            </a:rPr>
            <a:t> (млн. руб.)     </a:t>
          </a:r>
          <a:endParaRPr lang="ru-RU" sz="2000" kern="1200" dirty="0"/>
        </a:p>
      </dsp:txBody>
      <dsp:txXfrm>
        <a:off x="1398891" y="185705"/>
        <a:ext cx="5801057" cy="929255"/>
      </dsp:txXfrm>
    </dsp:sp>
    <dsp:sp modelId="{610CB17A-F1EC-498D-A7C1-61F920FB4B61}">
      <dsp:nvSpPr>
        <dsp:cNvPr id="0" name=""/>
        <dsp:cNvSpPr/>
      </dsp:nvSpPr>
      <dsp:spPr>
        <a:xfrm>
          <a:off x="340023" y="1439121"/>
          <a:ext cx="2291180" cy="716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F50A2-8C1E-437A-8BE5-B57B935C2089}">
      <dsp:nvSpPr>
        <dsp:cNvPr id="0" name=""/>
        <dsp:cNvSpPr/>
      </dsp:nvSpPr>
      <dsp:spPr>
        <a:xfrm>
          <a:off x="534422" y="1623801"/>
          <a:ext cx="2291180" cy="716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24,6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район         поселения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422" y="1623801"/>
        <a:ext cx="2291180" cy="716956"/>
      </dsp:txXfrm>
    </dsp:sp>
    <dsp:sp modelId="{FCFBAF8F-2EBA-48E7-A7EC-D09809EECF7F}">
      <dsp:nvSpPr>
        <dsp:cNvPr id="0" name=""/>
        <dsp:cNvSpPr/>
      </dsp:nvSpPr>
      <dsp:spPr>
        <a:xfrm>
          <a:off x="238004" y="2664918"/>
          <a:ext cx="2495217" cy="1397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B60A3-9809-4893-A7E2-68BE274A5218}">
      <dsp:nvSpPr>
        <dsp:cNvPr id="0" name=""/>
        <dsp:cNvSpPr/>
      </dsp:nvSpPr>
      <dsp:spPr>
        <a:xfrm>
          <a:off x="432403" y="2849597"/>
          <a:ext cx="2495217" cy="139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strike="noStrike" kern="1200" dirty="0" smtClean="0">
              <a:latin typeface="Times New Roman" pitchFamily="18" charset="0"/>
              <a:cs typeface="Times New Roman" pitchFamily="18" charset="0"/>
            </a:rPr>
            <a:t>на исполнение ОМСУ расходных обязательств в связи с ЧС, сложившейся в результате паводка на территории Иркутской области</a:t>
          </a:r>
          <a:endParaRPr lang="ru-RU" sz="1400" kern="1200" dirty="0"/>
        </a:p>
      </dsp:txBody>
      <dsp:txXfrm>
        <a:off x="432403" y="2849597"/>
        <a:ext cx="2495217" cy="1397483"/>
      </dsp:txXfrm>
    </dsp:sp>
    <dsp:sp modelId="{1780D81D-4BCD-4BBA-B674-12D00C3F084D}">
      <dsp:nvSpPr>
        <dsp:cNvPr id="0" name=""/>
        <dsp:cNvSpPr/>
      </dsp:nvSpPr>
      <dsp:spPr>
        <a:xfrm>
          <a:off x="58564" y="4509070"/>
          <a:ext cx="1251204" cy="518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81EAE-55F3-43B5-BE25-A13D412ACC5A}">
      <dsp:nvSpPr>
        <dsp:cNvPr id="0" name=""/>
        <dsp:cNvSpPr/>
      </dsp:nvSpPr>
      <dsp:spPr>
        <a:xfrm>
          <a:off x="252963" y="4693750"/>
          <a:ext cx="1251204" cy="518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3,4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963" y="4693750"/>
        <a:ext cx="1251204" cy="518588"/>
      </dsp:txXfrm>
    </dsp:sp>
    <dsp:sp modelId="{AF176AC7-D9B6-4A12-BFBF-8771F0C2C88A}">
      <dsp:nvSpPr>
        <dsp:cNvPr id="0" name=""/>
        <dsp:cNvSpPr/>
      </dsp:nvSpPr>
      <dsp:spPr>
        <a:xfrm>
          <a:off x="1698566" y="4484206"/>
          <a:ext cx="1214095" cy="507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38441-1F3C-48A5-9D95-29D734984ABB}">
      <dsp:nvSpPr>
        <dsp:cNvPr id="0" name=""/>
        <dsp:cNvSpPr/>
      </dsp:nvSpPr>
      <dsp:spPr>
        <a:xfrm>
          <a:off x="1892966" y="4668886"/>
          <a:ext cx="1214095" cy="50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21,2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2966" y="4668886"/>
        <a:ext cx="1214095" cy="507501"/>
      </dsp:txXfrm>
    </dsp:sp>
    <dsp:sp modelId="{07E4A855-1C32-467C-8719-3F58B2E1F33F}">
      <dsp:nvSpPr>
        <dsp:cNvPr id="0" name=""/>
        <dsp:cNvSpPr/>
      </dsp:nvSpPr>
      <dsp:spPr>
        <a:xfrm>
          <a:off x="3168367" y="1439121"/>
          <a:ext cx="2148045" cy="787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0DC75-95EA-4021-A322-088A20E3A6E9}">
      <dsp:nvSpPr>
        <dsp:cNvPr id="0" name=""/>
        <dsp:cNvSpPr/>
      </dsp:nvSpPr>
      <dsp:spPr>
        <a:xfrm>
          <a:off x="3362766" y="1623801"/>
          <a:ext cx="2148045" cy="787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2,5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поселения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2766" y="1623801"/>
        <a:ext cx="2148045" cy="787482"/>
      </dsp:txXfrm>
    </dsp:sp>
    <dsp:sp modelId="{3949DCBC-51C4-4167-8597-E31DCEC824E5}">
      <dsp:nvSpPr>
        <dsp:cNvPr id="0" name=""/>
        <dsp:cNvSpPr/>
      </dsp:nvSpPr>
      <dsp:spPr>
        <a:xfrm>
          <a:off x="3122020" y="2735444"/>
          <a:ext cx="2240739" cy="1431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E8435-CDB1-4ED3-B310-F504082A318A}">
      <dsp:nvSpPr>
        <dsp:cNvPr id="0" name=""/>
        <dsp:cNvSpPr/>
      </dsp:nvSpPr>
      <dsp:spPr>
        <a:xfrm>
          <a:off x="3316419" y="2920123"/>
          <a:ext cx="2240739" cy="1431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strike="noStrike" kern="1200" dirty="0" smtClean="0">
              <a:latin typeface="Times New Roman" pitchFamily="18" charset="0"/>
              <a:cs typeface="Times New Roman" pitchFamily="18" charset="0"/>
            </a:rPr>
            <a:t>на компенсацию недополученных доходов в связи с ЧС, сложившейся в результате паводка на территории Иркутской области</a:t>
          </a:r>
          <a:endParaRPr lang="ru-RU" sz="1400" kern="1200" dirty="0"/>
        </a:p>
      </dsp:txBody>
      <dsp:txXfrm>
        <a:off x="3316419" y="2920123"/>
        <a:ext cx="2240739" cy="1431568"/>
      </dsp:txXfrm>
    </dsp:sp>
    <dsp:sp modelId="{06AF5E8E-947A-4A20-BBAD-01AFC2895EA3}">
      <dsp:nvSpPr>
        <dsp:cNvPr id="0" name=""/>
        <dsp:cNvSpPr/>
      </dsp:nvSpPr>
      <dsp:spPr>
        <a:xfrm>
          <a:off x="6141700" y="1439121"/>
          <a:ext cx="1749593" cy="829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05979-51B3-4566-B0BF-35B4FF341BE6}">
      <dsp:nvSpPr>
        <dsp:cNvPr id="0" name=""/>
        <dsp:cNvSpPr/>
      </dsp:nvSpPr>
      <dsp:spPr>
        <a:xfrm>
          <a:off x="6336099" y="1623801"/>
          <a:ext cx="1749593" cy="829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0,6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район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36099" y="1623801"/>
        <a:ext cx="1749593" cy="829566"/>
      </dsp:txXfrm>
    </dsp:sp>
    <dsp:sp modelId="{4C9922D8-0640-4326-9C7A-EB0895E8B0BA}">
      <dsp:nvSpPr>
        <dsp:cNvPr id="0" name=""/>
        <dsp:cNvSpPr/>
      </dsp:nvSpPr>
      <dsp:spPr>
        <a:xfrm>
          <a:off x="5751558" y="2777528"/>
          <a:ext cx="2529877" cy="1416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0EE1B-98ED-4C62-8ECB-BB481577F501}">
      <dsp:nvSpPr>
        <dsp:cNvPr id="0" name=""/>
        <dsp:cNvSpPr/>
      </dsp:nvSpPr>
      <dsp:spPr>
        <a:xfrm>
          <a:off x="5945957" y="2962207"/>
          <a:ext cx="2529877" cy="141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strike="noStrike" kern="1200" dirty="0" smtClean="0">
              <a:latin typeface="Times New Roman" pitchFamily="18" charset="0"/>
              <a:cs typeface="Times New Roman" pitchFamily="18" charset="0"/>
            </a:rPr>
            <a:t>из резервного фонда Правительства Иркутской области</a:t>
          </a:r>
          <a:endParaRPr lang="ru-RU" sz="1400" kern="1200" dirty="0"/>
        </a:p>
      </dsp:txBody>
      <dsp:txXfrm>
        <a:off x="5945957" y="2962207"/>
        <a:ext cx="2529877" cy="1416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2" name="Группа 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0" y="0"/>
          <a:ext cx="0" cy="0"/>
          <a:chOff x="0" y="0"/>
          <a:chExt cx="0" cy="0"/>
        </a:xfrm>
        <a:solidFill xmlns:a="http://schemas.openxmlformats.org/drawingml/2006/main">
          <a:srgbClr val="92D050"/>
        </a:solidFill>
      </cdr:grpSpPr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9DCBE4-D41D-47C4-A52F-26C72935B03D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8F68-8E4D-49A0-9E61-91A4775DB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7533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C03326-24EA-44CC-8B21-D490233FE00F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9838"/>
            <a:ext cx="48387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F41C29-7D7C-4AB4-B7DE-1F4FA4C2F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7517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7A5C5-A611-4593-AE95-7C4C83015D7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AEE4F-B414-411E-B76A-ECA9286EA41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252A4-91FD-4A72-864F-73503DEC1F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45DEE6-3380-48E9-B7D6-3D3689C763CE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559E-4031-48B0-9D3A-9765C8A4B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7828-F4CC-4DE7-89F4-0BD167219F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CDD7-1004-4BB5-8506-67E7F2AEA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512" y="1873584"/>
            <a:ext cx="416052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12" y="4572000"/>
            <a:ext cx="416052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5479261" y="0"/>
            <a:ext cx="4426741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B8C4-778A-4A0B-8183-BD8E04ACD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E8C5F9-E89B-41B0-A29B-F1CEB58808E6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FBBD-086F-438B-ADFC-85A55DC2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015C-AB6C-4376-B540-A3D3A72337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4FFC-2E4D-4037-B7F1-5109D3511E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2B71-F7A3-4328-A5E8-D8F9FEBB8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147F-D616-4D38-875E-3A1962E01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735C-C836-4CFA-9A97-9AE488E4B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1C48-0806-41E7-89A2-E14A67484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029A8B-0919-43DA-B5CE-50019D1FA5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2" r:id="rId2"/>
    <p:sldLayoutId id="2147484054" r:id="rId3"/>
    <p:sldLayoutId id="2147484051" r:id="rId4"/>
    <p:sldLayoutId id="2147484050" r:id="rId5"/>
    <p:sldLayoutId id="2147484049" r:id="rId6"/>
    <p:sldLayoutId id="2147484048" r:id="rId7"/>
    <p:sldLayoutId id="2147484047" r:id="rId8"/>
    <p:sldLayoutId id="2147484046" r:id="rId9"/>
    <p:sldLayoutId id="2147484045" r:id="rId10"/>
    <p:sldLayoutId id="2147484044" r:id="rId11"/>
    <p:sldLayoutId id="2147484055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7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png"/><Relationship Id="rId4" Type="http://schemas.openxmlformats.org/officeDocument/2006/relationships/oleObject" Target="../embeddings/_____Microsoft_Office_Excel_97-20038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6.xls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5829" y="1752602"/>
            <a:ext cx="610688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Комитета по финансам Администрации ТМР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4088" y="5957888"/>
            <a:ext cx="52355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Тулунского района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Г.Э. Романчук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153988" y="103188"/>
            <a:ext cx="9528175" cy="820737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05864"/>
            <a:ext cx="9906000" cy="5652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906000" cy="1046440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50" b="1" dirty="0">
                <a:latin typeface="Times New Roman" pitchFamily="18" charset="0"/>
                <a:cs typeface="Times New Roman" pitchFamily="18" charset="0"/>
              </a:rPr>
              <a:t>Взаимодействие отдела </a:t>
            </a:r>
            <a:endParaRPr lang="en-US" sz="305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50" b="1" dirty="0">
                <a:latin typeface="Times New Roman" pitchFamily="18" charset="0"/>
                <a:cs typeface="Times New Roman" pitchFamily="18" charset="0"/>
              </a:rPr>
              <a:t>казначейского исполнения местного бюджета</a:t>
            </a:r>
            <a:endParaRPr lang="ru-RU" sz="305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30968" y="945798"/>
          <a:ext cx="9472613" cy="604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19E752-62A4-4433-B8D4-D535A94B6955}" type="slidenum">
              <a:rPr lang="ru-RU">
                <a:solidFill>
                  <a:schemeClr val="tx2"/>
                </a:solidFill>
              </a:rPr>
              <a:pPr/>
              <a:t>10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27113"/>
            <a:ext cx="9906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нутый угол 23"/>
          <p:cNvSpPr/>
          <p:nvPr/>
        </p:nvSpPr>
        <p:spPr>
          <a:xfrm>
            <a:off x="204788" y="103188"/>
            <a:ext cx="9391650" cy="904875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-277402" y="184936"/>
            <a:ext cx="9906000" cy="584775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Невыясненные поступления за 201</a:t>
            </a:r>
            <a:r>
              <a:rPr lang="en-US" sz="32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3072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62725"/>
            <a:ext cx="1114425" cy="2746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DFF0F8-7D8B-4D42-BCA8-7FF3997F7EBA}" type="slidenum">
              <a:rPr lang="ru-RU">
                <a:solidFill>
                  <a:schemeClr val="tx2"/>
                </a:solidFill>
              </a:rPr>
              <a:pPr/>
              <a:t>11</a:t>
            </a:fld>
            <a:endParaRPr lang="ru-RU">
              <a:solidFill>
                <a:schemeClr val="tx2"/>
              </a:solidFill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05099" y="1309860"/>
          <a:ext cx="6708449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6" name="TextBox 25"/>
          <p:cNvSpPr txBox="1">
            <a:spLocks noChangeArrowheads="1"/>
          </p:cNvSpPr>
          <p:nvPr/>
        </p:nvSpPr>
        <p:spPr bwMode="auto">
          <a:xfrm>
            <a:off x="7007225" y="2101850"/>
            <a:ext cx="308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 dirty="0">
                <a:solidFill>
                  <a:srgbClr val="BF1F4D"/>
                </a:solidFill>
              </a:rPr>
              <a:t> 867,1</a:t>
            </a:r>
            <a:r>
              <a:rPr lang="ru-RU" sz="2000" b="1" u="sng" dirty="0">
                <a:solidFill>
                  <a:srgbClr val="BF1F4D"/>
                </a:solidFill>
              </a:rPr>
              <a:t>тыс. руб.</a:t>
            </a:r>
            <a:endParaRPr lang="ru-RU" sz="3200" b="1" u="sng" dirty="0">
              <a:solidFill>
                <a:srgbClr val="BF1F4D"/>
              </a:solidFill>
            </a:endParaRPr>
          </a:p>
        </p:txBody>
      </p:sp>
      <p:sp>
        <p:nvSpPr>
          <p:cNvPr id="30727" name="TextBox 26"/>
          <p:cNvSpPr txBox="1">
            <a:spLocks noChangeArrowheads="1"/>
          </p:cNvSpPr>
          <p:nvPr/>
        </p:nvSpPr>
        <p:spPr bwMode="auto">
          <a:xfrm>
            <a:off x="7013575" y="4211638"/>
            <a:ext cx="3051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BF1F4D"/>
                </a:solidFill>
              </a:rPr>
              <a:t>2 386,7 </a:t>
            </a:r>
            <a:r>
              <a:rPr lang="ru-RU" sz="2400" b="1" u="sng">
                <a:solidFill>
                  <a:srgbClr val="BF1F4D"/>
                </a:solidFill>
              </a:rPr>
              <a:t>тыс.руб</a:t>
            </a:r>
            <a:r>
              <a:rPr lang="ru-RU" sz="2400" u="sng">
                <a:solidFill>
                  <a:srgbClr val="BF1F4D"/>
                </a:solidFill>
              </a:rPr>
              <a:t>.</a:t>
            </a:r>
            <a:endParaRPr lang="ru-RU" sz="3200" u="sng">
              <a:solidFill>
                <a:srgbClr val="BF1F4D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103188" y="123825"/>
            <a:ext cx="9677400" cy="83185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51003"/>
            <a:ext cx="9906000" cy="59871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638872" cy="1015663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составление и представление в министерства Иркутской области следующих отчётов:</a:t>
            </a:r>
            <a:endParaRPr lang="ru-RU" sz="3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3201" y="1320800"/>
          <a:ext cx="9448799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74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9995F0-BE77-40BE-89D6-655ED3E6495F}" type="slidenum">
              <a:rPr lang="ru-RU">
                <a:solidFill>
                  <a:schemeClr val="tx2"/>
                </a:solidFill>
              </a:rPr>
              <a:pPr/>
              <a:t>12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130175" y="0"/>
            <a:ext cx="9658350" cy="63658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745435"/>
            <a:ext cx="9906000" cy="5910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graphicFrame>
        <p:nvGraphicFramePr>
          <p:cNvPr id="4" name="Схема 3"/>
          <p:cNvGraphicFramePr/>
          <p:nvPr/>
        </p:nvGraphicFramePr>
        <p:xfrm>
          <a:off x="483476" y="775252"/>
          <a:ext cx="9422524" cy="608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93163" y="6584950"/>
            <a:ext cx="1114425" cy="2746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831A1F-8F6C-41D9-A4DD-DAC414764B79}" type="slidenum">
              <a:rPr lang="ru-RU">
                <a:solidFill>
                  <a:schemeClr val="tx2"/>
                </a:solidFill>
              </a:rPr>
              <a:pPr/>
              <a:t>13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67" y="0"/>
            <a:ext cx="9204433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Ежеквартальная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подготовка и представление в министерства Иркутской области отчётов:</a:t>
            </a:r>
            <a:endParaRPr lang="ru-RU" sz="2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195263" y="128588"/>
            <a:ext cx="9564687" cy="1135062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05864"/>
            <a:ext cx="9906000" cy="5652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26653" y="0"/>
            <a:ext cx="9906000" cy="1323439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Предоставление отчетов в органы статистики</a:t>
            </a:r>
            <a:endParaRPr lang="ru-RU" sz="4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030288" y="1741488"/>
            <a:ext cx="210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0914" y="1364344"/>
          <a:ext cx="9303657" cy="532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29DB0-18E1-4D9D-A8D3-266E9AFFCA98}" type="slidenum">
              <a:rPr lang="ru-RU">
                <a:solidFill>
                  <a:schemeClr val="tx2"/>
                </a:solidFill>
              </a:rPr>
              <a:pPr/>
              <a:t>14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нутый угол 34"/>
          <p:cNvSpPr/>
          <p:nvPr/>
        </p:nvSpPr>
        <p:spPr>
          <a:xfrm>
            <a:off x="349250" y="123825"/>
            <a:ext cx="9359900" cy="11303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4386" y="0"/>
            <a:ext cx="9906000" cy="1323439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Исполнение решений налогового органа за 201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4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Группа 24"/>
          <p:cNvGrpSpPr>
            <a:grpSpLocks/>
          </p:cNvGrpSpPr>
          <p:nvPr/>
        </p:nvGrpSpPr>
        <p:grpSpPr bwMode="auto">
          <a:xfrm>
            <a:off x="6704013" y="3921125"/>
            <a:ext cx="1276350" cy="646113"/>
            <a:chOff x="8503523" y="3355203"/>
            <a:chExt cx="1275365" cy="64496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503523" y="3355203"/>
              <a:ext cx="1262743" cy="638629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5872" name="TextBox 29"/>
            <p:cNvSpPr txBox="1">
              <a:spLocks noChangeArrowheads="1"/>
            </p:cNvSpPr>
            <p:nvPr/>
          </p:nvSpPr>
          <p:spPr bwMode="auto">
            <a:xfrm>
              <a:off x="8516145" y="3355203"/>
              <a:ext cx="1262743" cy="64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chemeClr val="tx2"/>
                  </a:solidFill>
                  <a:latin typeface="Times New Roman" pitchFamily="18" charset="0"/>
                </a:rPr>
                <a:t>6 шт.</a:t>
              </a:r>
            </a:p>
          </p:txBody>
        </p:sp>
      </p:grpSp>
      <p:grpSp>
        <p:nvGrpSpPr>
          <p:cNvPr id="35844" name="Группа 44"/>
          <p:cNvGrpSpPr>
            <a:grpSpLocks/>
          </p:cNvGrpSpPr>
          <p:nvPr/>
        </p:nvGrpSpPr>
        <p:grpSpPr bwMode="auto">
          <a:xfrm>
            <a:off x="0" y="1206500"/>
            <a:ext cx="9906000" cy="5651500"/>
            <a:chOff x="0" y="1205864"/>
            <a:chExt cx="9906000" cy="565213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/>
            </a:blip>
            <a:srcRect/>
            <a:stretch>
              <a:fillRect/>
            </a:stretch>
          </p:blipFill>
          <p:spPr bwMode="auto">
            <a:xfrm>
              <a:off x="0" y="1205864"/>
              <a:ext cx="9906000" cy="565213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/>
          </p:spPr>
        </p:pic>
        <p:sp>
          <p:nvSpPr>
            <p:cNvPr id="31" name="Прямоугольник 30"/>
            <p:cNvSpPr/>
            <p:nvPr/>
          </p:nvSpPr>
          <p:spPr>
            <a:xfrm>
              <a:off x="3161944" y="5933661"/>
              <a:ext cx="4093621" cy="7454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5868" name="TextBox 31"/>
            <p:cNvSpPr txBox="1">
              <a:spLocks noChangeArrowheads="1"/>
            </p:cNvSpPr>
            <p:nvPr/>
          </p:nvSpPr>
          <p:spPr bwMode="auto">
            <a:xfrm>
              <a:off x="4313583" y="6156866"/>
              <a:ext cx="17056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5845" name="Номер слайда 3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F1A8FA-4792-46A4-BF36-E5CE68DAF0B2}" type="slidenum">
              <a:rPr lang="ru-RU">
                <a:solidFill>
                  <a:schemeClr val="tx2"/>
                </a:solidFill>
              </a:rPr>
              <a:pPr/>
              <a:t>15</a:t>
            </a:fld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34824" name="Группа 19"/>
          <p:cNvGrpSpPr>
            <a:grpSpLocks/>
          </p:cNvGrpSpPr>
          <p:nvPr/>
        </p:nvGrpSpPr>
        <p:grpSpPr bwMode="auto">
          <a:xfrm>
            <a:off x="1612900" y="3876676"/>
            <a:ext cx="1273175" cy="658813"/>
            <a:chOff x="1344386" y="4095367"/>
            <a:chExt cx="1272839" cy="658507"/>
          </a:xfrm>
          <a:solidFill>
            <a:srgbClr val="92D050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1344386" y="4115245"/>
              <a:ext cx="1246414" cy="638629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4849" name="TextBox 13"/>
            <p:cNvSpPr txBox="1">
              <a:spLocks noChangeArrowheads="1"/>
            </p:cNvSpPr>
            <p:nvPr/>
          </p:nvSpPr>
          <p:spPr bwMode="auto">
            <a:xfrm>
              <a:off x="1354482" y="4095367"/>
              <a:ext cx="1262743" cy="64603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solidFill>
                    <a:schemeClr val="tx2"/>
                  </a:solidFill>
                  <a:latin typeface="Times New Roman" pitchFamily="18" charset="0"/>
                </a:rPr>
                <a:t>0 шт.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7188" y="3038475"/>
            <a:ext cx="4105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98438" y="4583113"/>
            <a:ext cx="4100512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налогового органа</a:t>
            </a:r>
            <a:endParaRPr lang="ru-RU" sz="2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421438" y="6134100"/>
            <a:ext cx="2155825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4538" y="3051175"/>
            <a:ext cx="40814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937250" y="4686300"/>
            <a:ext cx="4100513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налогового органа</a:t>
            </a:r>
            <a:endParaRPr lang="ru-RU" sz="2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5125" y="1262063"/>
            <a:ext cx="46243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3419062" y="1928192"/>
            <a:ext cx="3657599" cy="1272209"/>
          </a:xfrm>
          <a:prstGeom prst="flowChartDecision">
            <a:avLst/>
          </a:prstGeom>
          <a:solidFill>
            <a:schemeClr val="tx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contourW="12700" prstMaterial="plastic">
            <a:bevelT w="120900" h="88900"/>
            <a:bevelB w="88900" h="31750" prst="angle"/>
            <a:contourClr>
              <a:srgbClr val="00B050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35856" name="TextBox 35"/>
          <p:cNvSpPr txBox="1">
            <a:spLocks noChangeArrowheads="1"/>
          </p:cNvSpPr>
          <p:nvPr/>
        </p:nvSpPr>
        <p:spPr bwMode="auto">
          <a:xfrm>
            <a:off x="3956050" y="1997075"/>
            <a:ext cx="2236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tx2"/>
                </a:solidFill>
                <a:latin typeface="Times New Roman" pitchFamily="18" charset="0"/>
              </a:rPr>
              <a:t>    2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шт.</a:t>
            </a:r>
          </a:p>
        </p:txBody>
      </p:sp>
      <p:grpSp>
        <p:nvGrpSpPr>
          <p:cNvPr id="34835" name="Группа 45"/>
          <p:cNvGrpSpPr>
            <a:grpSpLocks/>
          </p:cNvGrpSpPr>
          <p:nvPr/>
        </p:nvGrpSpPr>
        <p:grpSpPr bwMode="auto">
          <a:xfrm>
            <a:off x="7310438" y="3900489"/>
            <a:ext cx="1273175" cy="657225"/>
            <a:chOff x="1344386" y="4095367"/>
            <a:chExt cx="1272839" cy="658507"/>
          </a:xfrm>
          <a:solidFill>
            <a:srgbClr val="92D050"/>
          </a:solidFill>
        </p:grpSpPr>
        <p:sp>
          <p:nvSpPr>
            <p:cNvPr id="47" name="Прямоугольник 46"/>
            <p:cNvSpPr/>
            <p:nvPr/>
          </p:nvSpPr>
          <p:spPr>
            <a:xfrm>
              <a:off x="1344386" y="4115245"/>
              <a:ext cx="1246414" cy="638629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4845" name="TextBox 47"/>
            <p:cNvSpPr txBox="1">
              <a:spLocks noChangeArrowheads="1"/>
            </p:cNvSpPr>
            <p:nvPr/>
          </p:nvSpPr>
          <p:spPr bwMode="auto">
            <a:xfrm>
              <a:off x="1354482" y="4095367"/>
              <a:ext cx="1262743" cy="64759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solidFill>
                    <a:schemeClr val="tx2"/>
                  </a:solidFill>
                  <a:latin typeface="Times New Roman" pitchFamily="18" charset="0"/>
                </a:rPr>
                <a:t>2шт.</a:t>
              </a:r>
            </a:p>
          </p:txBody>
        </p:sp>
      </p:grpSp>
      <p:cxnSp>
        <p:nvCxnSpPr>
          <p:cNvPr id="50" name="Shape 49"/>
          <p:cNvCxnSpPr>
            <a:endCxn id="19" idx="0"/>
          </p:cNvCxnSpPr>
          <p:nvPr/>
        </p:nvCxnSpPr>
        <p:spPr>
          <a:xfrm>
            <a:off x="7086600" y="2563813"/>
            <a:ext cx="779463" cy="4873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0" idx="1"/>
            <a:endCxn id="3" idx="0"/>
          </p:cNvCxnSpPr>
          <p:nvPr/>
        </p:nvCxnSpPr>
        <p:spPr>
          <a:xfrm rot="10800000" flipV="1">
            <a:off x="2409825" y="2563813"/>
            <a:ext cx="1009650" cy="4746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"/>
          <p:cNvSpPr txBox="1"/>
          <p:nvPr/>
        </p:nvSpPr>
        <p:spPr>
          <a:xfrm>
            <a:off x="2032000" y="6092825"/>
            <a:ext cx="2155825" cy="63658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5861" name="Picture 2" descr="https://2.bp.blogspot.com/-hOQntjWVEQY/V5sbWgFW9WI/AAAAAAAAG4g/gZBySdYzj9M7SvvjmqHErl9AXh8gs-wkQCLcB/s1600/funcao-soma-microsoft-exc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6092825"/>
            <a:ext cx="887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TextBox 77"/>
          <p:cNvSpPr txBox="1">
            <a:spLocks noChangeArrowheads="1"/>
          </p:cNvSpPr>
          <p:nvPr/>
        </p:nvSpPr>
        <p:spPr bwMode="auto">
          <a:xfrm>
            <a:off x="4441825" y="6022975"/>
            <a:ext cx="2733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100 руб.</a:t>
            </a:r>
          </a:p>
        </p:txBody>
      </p:sp>
      <p:pic>
        <p:nvPicPr>
          <p:cNvPr id="35863" name="Picture 2" descr="C:\Documents and Settings\boldueva\Рабочий стол\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3359150"/>
            <a:ext cx="20574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нутый угол 34"/>
          <p:cNvSpPr/>
          <p:nvPr/>
        </p:nvSpPr>
        <p:spPr>
          <a:xfrm>
            <a:off x="349250" y="123825"/>
            <a:ext cx="9359900" cy="11303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10795"/>
            <a:ext cx="9906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Выписки из УФК по Иркутской области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4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Группа 24"/>
          <p:cNvGrpSpPr>
            <a:grpSpLocks/>
          </p:cNvGrpSpPr>
          <p:nvPr/>
        </p:nvGrpSpPr>
        <p:grpSpPr bwMode="auto">
          <a:xfrm>
            <a:off x="6704013" y="3921125"/>
            <a:ext cx="1276350" cy="646113"/>
            <a:chOff x="8503523" y="3355203"/>
            <a:chExt cx="1275365" cy="64496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503523" y="3355203"/>
              <a:ext cx="1262743" cy="638629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5872" name="TextBox 29"/>
            <p:cNvSpPr txBox="1">
              <a:spLocks noChangeArrowheads="1"/>
            </p:cNvSpPr>
            <p:nvPr/>
          </p:nvSpPr>
          <p:spPr bwMode="auto">
            <a:xfrm>
              <a:off x="8516145" y="3355203"/>
              <a:ext cx="1262743" cy="64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chemeClr val="tx2"/>
                  </a:solidFill>
                  <a:latin typeface="Times New Roman" pitchFamily="18" charset="0"/>
                </a:rPr>
                <a:t>6 шт.</a:t>
              </a:r>
            </a:p>
          </p:txBody>
        </p:sp>
      </p:grpSp>
      <p:grpSp>
        <p:nvGrpSpPr>
          <p:cNvPr id="35844" name="Группа 44"/>
          <p:cNvGrpSpPr>
            <a:grpSpLocks/>
          </p:cNvGrpSpPr>
          <p:nvPr/>
        </p:nvGrpSpPr>
        <p:grpSpPr bwMode="auto">
          <a:xfrm>
            <a:off x="0" y="1254125"/>
            <a:ext cx="9906000" cy="5492750"/>
            <a:chOff x="0" y="1205864"/>
            <a:chExt cx="9906000" cy="565213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/>
            </a:blip>
            <a:srcRect/>
            <a:stretch>
              <a:fillRect/>
            </a:stretch>
          </p:blipFill>
          <p:spPr bwMode="auto">
            <a:xfrm>
              <a:off x="0" y="1205864"/>
              <a:ext cx="9906000" cy="565213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/>
          </p:spPr>
        </p:pic>
        <p:sp>
          <p:nvSpPr>
            <p:cNvPr id="35868" name="TextBox 31"/>
            <p:cNvSpPr txBox="1">
              <a:spLocks noChangeArrowheads="1"/>
            </p:cNvSpPr>
            <p:nvPr/>
          </p:nvSpPr>
          <p:spPr bwMode="auto">
            <a:xfrm>
              <a:off x="4313583" y="6156866"/>
              <a:ext cx="17056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5845" name="Номер слайда 3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F1A8FA-4792-46A4-BF36-E5CE68DAF0B2}" type="slidenum">
              <a:rPr lang="ru-RU">
                <a:solidFill>
                  <a:schemeClr val="tx2"/>
                </a:solidFill>
              </a:rPr>
              <a:pPr/>
              <a:t>16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8" y="3038475"/>
            <a:ext cx="4105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98438" y="4583113"/>
            <a:ext cx="4100512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421438" y="6134100"/>
            <a:ext cx="2155825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4538" y="3051175"/>
            <a:ext cx="40814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937250" y="4686300"/>
            <a:ext cx="4100513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5125" y="1262063"/>
            <a:ext cx="46243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TextBox 35"/>
          <p:cNvSpPr txBox="1">
            <a:spLocks noChangeArrowheads="1"/>
          </p:cNvSpPr>
          <p:nvPr/>
        </p:nvSpPr>
        <p:spPr bwMode="auto">
          <a:xfrm>
            <a:off x="3956050" y="1997075"/>
            <a:ext cx="2236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6175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50" name="Shape 49"/>
          <p:cNvCxnSpPr>
            <a:endCxn id="19" idx="0"/>
          </p:cNvCxnSpPr>
          <p:nvPr/>
        </p:nvCxnSpPr>
        <p:spPr>
          <a:xfrm>
            <a:off x="7086600" y="2563813"/>
            <a:ext cx="779463" cy="4873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endCxn id="3" idx="0"/>
          </p:cNvCxnSpPr>
          <p:nvPr/>
        </p:nvCxnSpPr>
        <p:spPr>
          <a:xfrm rot="10800000" flipV="1">
            <a:off x="2409825" y="2563813"/>
            <a:ext cx="1009650" cy="4746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"/>
          <p:cNvSpPr txBox="1"/>
          <p:nvPr/>
        </p:nvSpPr>
        <p:spPr>
          <a:xfrm>
            <a:off x="2032000" y="6092825"/>
            <a:ext cx="2155825" cy="63658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419474" y="2171700"/>
            <a:ext cx="3667125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6175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37360" y="3920328"/>
            <a:ext cx="1234440" cy="6627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5928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7314236" y="3912788"/>
            <a:ext cx="1306989" cy="6627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247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199" y="4583113"/>
            <a:ext cx="2467673" cy="18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295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нутый угол 24"/>
          <p:cNvSpPr/>
          <p:nvPr/>
        </p:nvSpPr>
        <p:spPr>
          <a:xfrm>
            <a:off x="246063" y="144463"/>
            <a:ext cx="9412287" cy="820737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965837"/>
            <a:ext cx="9906000" cy="58921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-176547" y="191254"/>
            <a:ext cx="10082547" cy="646331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области информационного обеспечения:</a:t>
            </a:r>
            <a:endParaRPr lang="ru-RU" sz="36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AutoShape 2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6869" name="AutoShape 4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6870" name="AutoShape 6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12827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687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971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4007CE-2CE4-4609-AFA3-B1645F589197}" type="slidenum">
              <a:rPr lang="ru-RU">
                <a:solidFill>
                  <a:schemeClr val="tx2"/>
                </a:solidFill>
              </a:rPr>
              <a:pPr/>
              <a:t>17</a:t>
            </a:fld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36872" name="Группа 5"/>
          <p:cNvGrpSpPr>
            <a:grpSpLocks/>
          </p:cNvGrpSpPr>
          <p:nvPr/>
        </p:nvGrpSpPr>
        <p:grpSpPr bwMode="auto">
          <a:xfrm>
            <a:off x="307975" y="1295400"/>
            <a:ext cx="9355138" cy="5397500"/>
            <a:chOff x="307974" y="1295120"/>
            <a:chExt cx="9355010" cy="5398356"/>
          </a:xfrm>
        </p:grpSpPr>
        <p:sp>
          <p:nvSpPr>
            <p:cNvPr id="7" name="Полилиния 6"/>
            <p:cNvSpPr/>
            <p:nvPr/>
          </p:nvSpPr>
          <p:spPr>
            <a:xfrm>
              <a:off x="307974" y="1295120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950" b="1" dirty="0">
                  <a:latin typeface="Times New Roman" pitchFamily="18" charset="0"/>
                  <a:cs typeface="Times New Roman" pitchFamily="18" charset="0"/>
                </a:rPr>
                <a:t>Осуществлялась установка, настройка, эксплуатация, обновление используемого программного обеспечения</a:t>
              </a:r>
              <a:endParaRPr lang="ru-RU" sz="19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07974" y="2196963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950" b="1" dirty="0">
                  <a:latin typeface="Times New Roman" pitchFamily="18" charset="0"/>
                  <a:cs typeface="Times New Roman" pitchFamily="18" charset="0"/>
                </a:rPr>
                <a:t>Проводились мероприятия,  предназначенные для защиты информации и информационной безопасности в органах местного самоуправления ТМР</a:t>
              </a:r>
              <a:endParaRPr lang="ru-RU" sz="19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7974" y="3098806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950" b="1" dirty="0">
                  <a:latin typeface="Times New Roman" pitchFamily="18" charset="0"/>
                  <a:cs typeface="Times New Roman" pitchFamily="18" charset="0"/>
                </a:rPr>
                <a:t>Организовывался доступ к локальной и глобальной сетям</a:t>
              </a:r>
              <a:endParaRPr lang="ru-RU" sz="19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07974" y="3999062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950" b="1" dirty="0">
                  <a:latin typeface="Times New Roman" pitchFamily="18" charset="0"/>
                  <a:cs typeface="Times New Roman" pitchFamily="18" charset="0"/>
                </a:rPr>
                <a:t>Обеспечивалась постоянная работоспособность локальных сетей, серверов, компьютерной техники, э/почты и своевременность передачи по ней информации </a:t>
              </a:r>
              <a:endParaRPr lang="ru-RU" sz="19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07974" y="5874196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50" b="1" dirty="0">
                  <a:latin typeface="Times New Roman" pitchFamily="18" charset="0"/>
                  <a:cs typeface="Times New Roman" pitchFamily="18" charset="0"/>
                </a:rPr>
                <a:t>Проводилась работа по размещению информации на сайте Администрации ТМР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07974" y="4940598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50" b="1" dirty="0">
                  <a:latin typeface="Times New Roman" pitchFamily="18" charset="0"/>
                  <a:cs typeface="Times New Roman" pitchFamily="18" charset="0"/>
                </a:rPr>
                <a:t>Проводилось подключение и настройка видеооборудования для заседаний и видеоконференций</a:t>
              </a:r>
            </a:p>
          </p:txBody>
        </p:sp>
      </p:grpSp>
      <p:pic>
        <p:nvPicPr>
          <p:cNvPr id="3080" name="Picture 8" descr="http://sb-arsenal.ru/shop/image/cache/data/OPS/PO-900x900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225" b="13583"/>
          <a:stretch/>
        </p:blipFill>
        <p:spPr bwMode="auto">
          <a:xfrm>
            <a:off x="694991" y="1338152"/>
            <a:ext cx="1002831" cy="733445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34396" y="2241950"/>
            <a:ext cx="896701" cy="72162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5" name="Picture 38" descr="сеть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3368" t="8719" r="73766" b="60943"/>
          <a:stretch/>
        </p:blipFill>
        <p:spPr bwMode="auto">
          <a:xfrm>
            <a:off x="709547" y="3132655"/>
            <a:ext cx="913967" cy="760213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3082" name="Picture 10" descr="http://kontur-t.ru/wp-content/uploads/2014/05/35345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68634" y="4032248"/>
            <a:ext cx="1005337" cy="754003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68633" y="4982137"/>
            <a:ext cx="981756" cy="726500"/>
          </a:xfrm>
          <a:prstGeom prst="round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17444" y="5922439"/>
            <a:ext cx="963425" cy="722569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нутый угол 21"/>
          <p:cNvSpPr/>
          <p:nvPr/>
        </p:nvSpPr>
        <p:spPr>
          <a:xfrm>
            <a:off x="307975" y="133350"/>
            <a:ext cx="9318625" cy="93503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965837"/>
            <a:ext cx="9906000" cy="58921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-176547" y="283722"/>
            <a:ext cx="10082547" cy="646331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области информационного обеспечения:</a:t>
            </a:r>
            <a:endParaRPr lang="ru-RU" sz="36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AutoShape 2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7893" name="AutoShape 4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7894" name="AutoShape 6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789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971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676011-C55B-4367-A062-ABF9588420E2}" type="slidenum">
              <a:rPr lang="ru-RU">
                <a:solidFill>
                  <a:schemeClr val="tx2"/>
                </a:solidFill>
              </a:rPr>
              <a:pPr/>
              <a:t>18</a:t>
            </a:fld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37896" name="Группа 5"/>
          <p:cNvGrpSpPr>
            <a:grpSpLocks/>
          </p:cNvGrpSpPr>
          <p:nvPr/>
        </p:nvGrpSpPr>
        <p:grpSpPr bwMode="auto">
          <a:xfrm>
            <a:off x="307975" y="1146175"/>
            <a:ext cx="9367838" cy="5422900"/>
            <a:chOff x="307974" y="1295119"/>
            <a:chExt cx="9367709" cy="4424976"/>
          </a:xfrm>
        </p:grpSpPr>
        <p:sp>
          <p:nvSpPr>
            <p:cNvPr id="7" name="Полилиния 6"/>
            <p:cNvSpPr/>
            <p:nvPr/>
          </p:nvSpPr>
          <p:spPr>
            <a:xfrm>
              <a:off x="307974" y="1295119"/>
              <a:ext cx="9355009" cy="1015568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>
                  <a:latin typeface="Times New Roman" pitchFamily="18" charset="0"/>
                  <a:cs typeface="Times New Roman" pitchFamily="18" charset="0"/>
                </a:rPr>
                <a:t>Созданы учетные записи и назначены полномочия пользователям для размещения информации на Едином портале бюджетной системы Российской Федерации согласно приказа от 28.12.2016 г. № 243н;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7974" y="2608622"/>
              <a:ext cx="9355009" cy="819968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Проводилось обучение специалистов администраций сельских поселений работе на сайтах поселений. Оказывалась помощь при создании разделов на сайтах поселений.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20674" y="3800360"/>
              <a:ext cx="9355009" cy="819968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Оказывалась консультативная помощь главам и специалистам поселений по работе с компьютером и электронной цифровой подписью (ЭЦП).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07974" y="4901423"/>
              <a:ext cx="9355009" cy="818672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Оказывалась помощь в генерации ЭЦП и подготовке документов для изготовления ЭЦП для глав сельских поселений.</a:t>
              </a:r>
            </a:p>
          </p:txBody>
        </p:sp>
      </p:grpSp>
      <p:pic>
        <p:nvPicPr>
          <p:cNvPr id="1026" name="Picture 2" descr="http://readmas.ru/wp-content/filesall/2013/04/32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945" r="4284"/>
          <a:stretch/>
        </p:blipFill>
        <p:spPr bwMode="auto">
          <a:xfrm>
            <a:off x="768044" y="1356644"/>
            <a:ext cx="1095403" cy="67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deadwork.ru/wp-content/uploads/2014/07/8768-j2x-463x28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41909" y="2936170"/>
            <a:ext cx="1062956" cy="64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s://xn----stbafdtp7h.xn--p1ai/wp-content/uploads/ecp_kkmplus.pn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4939" r="6757"/>
          <a:stretch/>
        </p:blipFill>
        <p:spPr bwMode="auto">
          <a:xfrm>
            <a:off x="768044" y="4389026"/>
            <a:ext cx="1104635" cy="659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ttp://svoy-biznes.com/wp-content/uploads/2016/09/ECP_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82684" y="5715140"/>
            <a:ext cx="1089995" cy="70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379413" y="103188"/>
            <a:ext cx="9113837" cy="944562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937716"/>
            <a:ext cx="9906000" cy="5781583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410198" y="141589"/>
            <a:ext cx="9058542" cy="677108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контрольной деятельности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25631" y="1246909"/>
          <a:ext cx="9257036" cy="378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1BFB5A-262D-4E0F-8A24-4CAE9AC8870A}" type="slidenum">
              <a:rPr lang="ru-RU">
                <a:solidFill>
                  <a:schemeClr val="tx2"/>
                </a:solidFill>
              </a:rPr>
              <a:pPr/>
              <a:t>19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4210050" y="2009775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60147" y="1931542"/>
            <a:ext cx="530578" cy="533425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107435" y="2024010"/>
            <a:ext cx="530578" cy="523152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4331493" y="907257"/>
            <a:ext cx="976313" cy="6864350"/>
          </a:xfrm>
          <a:prstGeom prst="leftBrace">
            <a:avLst>
              <a:gd name="adj1" fmla="val 56888"/>
              <a:gd name="adj2" fmla="val 4950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0300" y="4992688"/>
            <a:ext cx="7797800" cy="10239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3787389" y="2421010"/>
            <a:ext cx="2331222" cy="201598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25400" rIns="3810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930" name="TextBox 2"/>
          <p:cNvSpPr txBox="1">
            <a:spLocks noChangeArrowheads="1"/>
          </p:cNvSpPr>
          <p:nvPr/>
        </p:nvSpPr>
        <p:spPr bwMode="auto">
          <a:xfrm>
            <a:off x="1057275" y="5048250"/>
            <a:ext cx="7924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b="1" i="1">
                <a:latin typeface="Times New Roman" pitchFamily="18" charset="0"/>
                <a:cs typeface="Times New Roman" pitchFamily="18" charset="0"/>
              </a:rPr>
              <a:t>Выдано 2 предписания и 7 представлений для принятия мер по устранению выявленных нарушений, причин и условий, способствующих их совершению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econ11\Desktop\картинки\iUMI70L9W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21587" y="765927"/>
            <a:ext cx="9923788" cy="5831807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985838"/>
            <a:ext cx="2157413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24"/>
          <p:cNvSpPr txBox="1">
            <a:spLocks noChangeArrowheads="1"/>
          </p:cNvSpPr>
          <p:nvPr/>
        </p:nvSpPr>
        <p:spPr bwMode="auto">
          <a:xfrm>
            <a:off x="850900" y="1014413"/>
            <a:ext cx="6858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Составление проекта бюджета района</a:t>
            </a:r>
          </a:p>
        </p:txBody>
      </p:sp>
      <p:sp>
        <p:nvSpPr>
          <p:cNvPr id="18441" name="TextBox 25"/>
          <p:cNvSpPr txBox="1">
            <a:spLocks noChangeArrowheads="1"/>
          </p:cNvSpPr>
          <p:nvPr/>
        </p:nvSpPr>
        <p:spPr bwMode="auto">
          <a:xfrm>
            <a:off x="841375" y="1585913"/>
            <a:ext cx="6858000" cy="522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исполнение бюджета района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2" name="TextBox 26"/>
          <p:cNvSpPr txBox="1">
            <a:spLocks noChangeArrowheads="1"/>
          </p:cNvSpPr>
          <p:nvPr/>
        </p:nvSpPr>
        <p:spPr bwMode="auto">
          <a:xfrm>
            <a:off x="858838" y="2163763"/>
            <a:ext cx="6858000" cy="893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единой политики в сфере межбюджетных отношений</a:t>
            </a:r>
            <a:endParaRPr lang="ru-RU" sz="2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3" name="TextBox 28"/>
          <p:cNvSpPr txBox="1">
            <a:spLocks noChangeArrowheads="1"/>
          </p:cNvSpPr>
          <p:nvPr/>
        </p:nvSpPr>
        <p:spPr bwMode="auto">
          <a:xfrm>
            <a:off x="842963" y="3103563"/>
            <a:ext cx="6881812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Казначейское исполнение бюджета района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4" name="TextBox 29"/>
          <p:cNvSpPr txBox="1">
            <a:spLocks noChangeArrowheads="1"/>
          </p:cNvSpPr>
          <p:nvPr/>
        </p:nvSpPr>
        <p:spPr bwMode="auto">
          <a:xfrm>
            <a:off x="860425" y="3683000"/>
            <a:ext cx="68738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</a:t>
            </a:r>
          </a:p>
        </p:txBody>
      </p:sp>
      <p:sp>
        <p:nvSpPr>
          <p:cNvPr id="18445" name="TextBox 30"/>
          <p:cNvSpPr txBox="1">
            <a:spLocks noChangeArrowheads="1"/>
          </p:cNvSpPr>
          <p:nvPr/>
        </p:nvSpPr>
        <p:spPr bwMode="auto">
          <a:xfrm>
            <a:off x="854075" y="4230688"/>
            <a:ext cx="6888163" cy="892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управления муниципальным долгом</a:t>
            </a:r>
          </a:p>
        </p:txBody>
      </p:sp>
      <p:sp>
        <p:nvSpPr>
          <p:cNvPr id="18446" name="TextBox 31"/>
          <p:cNvSpPr txBox="1">
            <a:spLocks noChangeArrowheads="1"/>
          </p:cNvSpPr>
          <p:nvPr/>
        </p:nvSpPr>
        <p:spPr bwMode="auto">
          <a:xfrm>
            <a:off x="857250" y="5156200"/>
            <a:ext cx="689451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финансового контроля</a:t>
            </a:r>
          </a:p>
        </p:txBody>
      </p:sp>
      <p:pic>
        <p:nvPicPr>
          <p:cNvPr id="35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6732" y="693844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6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9642" y="1257617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7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9641" y="2761143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8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1095" y="2034086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9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28187" y="3332690"/>
            <a:ext cx="925119" cy="925118"/>
          </a:xfrm>
          <a:prstGeom prst="rect">
            <a:avLst/>
          </a:prstGeom>
          <a:noFill/>
          <a:extLst/>
        </p:spPr>
      </p:pic>
      <p:pic>
        <p:nvPicPr>
          <p:cNvPr id="40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45279" y="4081217"/>
            <a:ext cx="900114" cy="900113"/>
          </a:xfrm>
          <a:prstGeom prst="rect">
            <a:avLst/>
          </a:prstGeom>
          <a:noFill/>
          <a:extLst/>
        </p:spPr>
      </p:pic>
      <p:sp>
        <p:nvSpPr>
          <p:cNvPr id="1742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6338" y="657701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57D0F5-39D1-45EE-82BD-31D299EA57B2}" type="slidenum">
              <a:rPr lang="ru-RU">
                <a:solidFill>
                  <a:schemeClr val="tx2"/>
                </a:solidFill>
              </a:rPr>
              <a:pPr/>
              <a:t>2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18458" name="TextBox 42"/>
          <p:cNvSpPr txBox="1">
            <a:spLocks noChangeArrowheads="1"/>
          </p:cNvSpPr>
          <p:nvPr/>
        </p:nvSpPr>
        <p:spPr bwMode="auto">
          <a:xfrm>
            <a:off x="850900" y="5741988"/>
            <a:ext cx="6916738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и внутренний муниципальный финансовый контроль в сфере закупок</a:t>
            </a:r>
          </a:p>
        </p:txBody>
      </p:sp>
      <p:sp>
        <p:nvSpPr>
          <p:cNvPr id="49" name="Загнутый угол 48"/>
          <p:cNvSpPr/>
          <p:nvPr/>
        </p:nvSpPr>
        <p:spPr>
          <a:xfrm>
            <a:off x="127000" y="141288"/>
            <a:ext cx="9604375" cy="7620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163034"/>
            <a:ext cx="9906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функции, осуществляемые КФ</a:t>
            </a:r>
          </a:p>
        </p:txBody>
      </p:sp>
      <p:pic>
        <p:nvPicPr>
          <p:cNvPr id="46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62370" y="4804205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43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43854" y="5669311"/>
            <a:ext cx="900114" cy="900113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нутый угол 12"/>
          <p:cNvSpPr/>
          <p:nvPr/>
        </p:nvSpPr>
        <p:spPr>
          <a:xfrm>
            <a:off x="277813" y="184150"/>
            <a:ext cx="9307512" cy="104933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343025"/>
            <a:ext cx="9906000" cy="551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267128"/>
            <a:ext cx="9567290" cy="954107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сельских поселений из бюджета ТМР в 201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0" y="6019800"/>
            <a:ext cx="4610100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en-US" alt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,8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1" name="AutoShape 11"/>
          <p:cNvSpPr>
            <a:spLocks/>
          </p:cNvSpPr>
          <p:nvPr/>
        </p:nvSpPr>
        <p:spPr bwMode="auto">
          <a:xfrm rot="5400000">
            <a:off x="4686300" y="3338513"/>
            <a:ext cx="287338" cy="4824412"/>
          </a:xfrm>
          <a:prstGeom prst="rightBrace">
            <a:avLst>
              <a:gd name="adj1" fmla="val 139917"/>
              <a:gd name="adj2" fmla="val 50000"/>
            </a:avLst>
          </a:prstGeom>
          <a:noFill/>
          <a:ln w="254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809E5-B9C9-4D10-8098-F726E1FAA80F}" type="slidenum">
              <a:rPr lang="ru-RU">
                <a:solidFill>
                  <a:schemeClr val="tx2"/>
                </a:solidFill>
              </a:rPr>
              <a:pPr/>
              <a:t>20</a:t>
            </a:fld>
            <a:endParaRPr lang="ru-RU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019300" y="2057400"/>
          <a:ext cx="5981700" cy="357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нутый угол 10"/>
          <p:cNvSpPr/>
          <p:nvPr/>
        </p:nvSpPr>
        <p:spPr>
          <a:xfrm>
            <a:off x="204788" y="0"/>
            <a:ext cx="9513887" cy="1520825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44589" y="1269985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180641" y="0"/>
            <a:ext cx="9725359" cy="1477328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мероприятий по оптимизации расходов, повышению сбалансированности и платежеспособности бюджета в 2019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3088" y="2576513"/>
            <a:ext cx="19732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40965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87CA30-E4F2-429E-A514-0CD98E3F3720}" type="slidenum">
              <a:rPr lang="ru-RU">
                <a:solidFill>
                  <a:schemeClr val="tx2"/>
                </a:solidFill>
              </a:rPr>
              <a:pPr/>
              <a:t>21</a:t>
            </a:fld>
            <a:endParaRPr lang="ru-RU">
              <a:solidFill>
                <a:schemeClr val="tx2"/>
              </a:solidFill>
            </a:endParaRPr>
          </a:p>
        </p:txBody>
      </p:sp>
      <p:graphicFrame>
        <p:nvGraphicFramePr>
          <p:cNvPr id="40966" name="Диаграмма 11"/>
          <p:cNvGraphicFramePr>
            <a:graphicFrameLocks/>
          </p:cNvGraphicFramePr>
          <p:nvPr/>
        </p:nvGraphicFramePr>
        <p:xfrm>
          <a:off x="2640013" y="1654175"/>
          <a:ext cx="5711825" cy="4137025"/>
        </p:xfrm>
        <a:graphic>
          <a:graphicData uri="http://schemas.openxmlformats.org/presentationml/2006/ole">
            <p:oleObj spid="_x0000_s40977" r:id="rId4" imgW="5712447" imgH="4139543" progId="Excel.Sheet.8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3850" y="2819400"/>
            <a:ext cx="2686050" cy="1123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Полученный экономический эффект  </a:t>
            </a:r>
          </a:p>
          <a:p>
            <a:pPr algn="ctr">
              <a:defRPr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15,4  млн. руб. 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184150" y="0"/>
            <a:ext cx="9359900" cy="96678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40767" y="1436287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-187089" y="-121347"/>
            <a:ext cx="9906000" cy="1077218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межведомственных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в 2019 году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47145" y="2711669"/>
            <a:ext cx="9548876" cy="414633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99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 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157163" y="2711450"/>
            <a:ext cx="932815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о проделанной работе по выполнению плана мероприятий, направленных на повышение доходной части бюджета, уровня собираемости и сокращению недоимки по местным налогам (налог на имущество физических лиц, земельный налог);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об осуществлении муниципального земельного контроля (включая мероприятия по выявлению собственников, не оформивших имущественные права);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о проведённых мероприятиях по вовлечению в оборот земель сельскохозяйственного назначения, находящихся в общей долевой собственности в соответствии с Законом   № 101-ФЗ «Об обороте земель сельскохозяйственного назначения»;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о проведённых мероприятиях по увеличению поступления в бюджет сельского поселения доходов от оказания платных услуг;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о заключении соглашений о социально экономическом сотрудничестве;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о проведенной работе с индивидуальными предпринимателями и юридическими лицами осуществляющими деятельность на территории поселений без уплаты в бюджет налога на доходы физических лиц. </a:t>
            </a:r>
          </a:p>
          <a:p>
            <a:pPr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Главы Мугунского сельского поселения о результатах проделанной работы:</a:t>
            </a:r>
          </a:p>
          <a:p>
            <a:pPr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  - по выявлению собственников невостребованных земельных долей;</a:t>
            </a:r>
          </a:p>
          <a:p>
            <a:pPr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  - по заключению соглашений о социально экономическом сотрудничестве.</a:t>
            </a:r>
          </a:p>
          <a:p>
            <a:pPr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Главы Евдокимовского сельского поселения:</a:t>
            </a:r>
          </a:p>
          <a:p>
            <a:pPr>
              <a:defRPr/>
            </a:pPr>
            <a:r>
              <a:rPr lang="ru-RU" sz="1354" b="1" dirty="0">
                <a:latin typeface="Times New Roman" pitchFamily="18" charset="0"/>
                <a:cs typeface="Times New Roman" pitchFamily="18" charset="0"/>
              </a:rPr>
              <a:t>  - информация  по неиспользуемым земельным участкам.</a:t>
            </a:r>
          </a:p>
          <a:p>
            <a:pPr>
              <a:buFont typeface="Arial" charset="0"/>
              <a:buChar char="•"/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E1797-B48E-45B9-B413-EE504CAF1465}" type="slidenum">
              <a:rPr lang="ru-RU">
                <a:solidFill>
                  <a:schemeClr val="tx2"/>
                </a:solidFill>
              </a:rPr>
              <a:pPr/>
              <a:t>22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18744" y="1004672"/>
            <a:ext cx="3913974" cy="1601894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Администрация ТМР;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Межрайонная ИФНС России №6 по Иркутской области;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509529" y="1027656"/>
            <a:ext cx="5170500" cy="1557889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Заслушаны: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Главы 11 сельских поселений: Евдокимовского, Мугунского, Шерагульского, Икейского, Владимирского,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Едогонского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Азейского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Алгатуйского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Афанасьевского, 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Гуранского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Котикского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228598" y="1269987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1" name="Загнутый угол 20"/>
          <p:cNvSpPr/>
          <p:nvPr/>
        </p:nvSpPr>
        <p:spPr>
          <a:xfrm>
            <a:off x="185738" y="114300"/>
            <a:ext cx="9574212" cy="1733549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2838D-231B-4FB4-899D-246F4EBB68E1}" type="slidenum">
              <a:rPr lang="ru-RU">
                <a:solidFill>
                  <a:schemeClr val="tx2"/>
                </a:solidFill>
              </a:rPr>
              <a:pPr/>
              <a:t>23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249" y="238124"/>
            <a:ext cx="9427780" cy="1569660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 в консолидированный бюджет Тулунского муниципального района в 2019 году поступило 334,8 млн. рублей, в том числе в бюджет района 285,6 млн. руб., в бюджеты сельских поселений 49,2 млн. руб., из них: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9925" y="2009775"/>
          <a:ext cx="8517504" cy="4467224"/>
        </p:xfrm>
        <a:graphic>
          <a:graphicData uri="http://schemas.openxmlformats.org/drawingml/2006/table">
            <a:tbl>
              <a:tblPr/>
              <a:tblGrid>
                <a:gridCol w="7002299">
                  <a:extLst>
                    <a:ext uri="{9D8B030D-6E8A-4147-A177-3AD203B41FA5}"/>
                  </a:extLst>
                </a:gridCol>
                <a:gridCol w="1515205">
                  <a:extLst>
                    <a:ext uri="{9D8B030D-6E8A-4147-A177-3AD203B41FA5}"/>
                  </a:extLst>
                </a:gridCol>
              </a:tblGrid>
              <a:tr h="359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Субвенция  итого,  в т.ч.: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Район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/>
                </a:extLst>
              </a:tr>
              <a:tr h="283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81,7</a:t>
                      </a:r>
                    </a:p>
                  </a:txBody>
                  <a:tcPr marL="7415" marR="7415" marT="7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/>
                </a:extLst>
              </a:tr>
              <a:tr h="776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1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на  получение общедоступного и бесплатного начального общего,  основного общего, среднего общего образования детей 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53,1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61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2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на  получение общедоступного и бесплатного дошкольного образования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28,1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68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3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на оплату жилых помещений и коммунальных услуг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776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4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на осуществление полномочий по хранению, комплектованию, учету и использованию архивных документов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85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5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осуществление полномочий по КДН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8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6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осуществление полномочий в сфере труда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517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7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на осуществление полномочий административных комиссий 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7415" marR="7415" marT="7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нутый угол 14"/>
          <p:cNvSpPr/>
          <p:nvPr/>
        </p:nvSpPr>
        <p:spPr>
          <a:xfrm>
            <a:off x="441325" y="0"/>
            <a:ext cx="9196388" cy="53498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7820" y="1"/>
            <a:ext cx="911252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привлеченные финансовые средства, млн.руб.</a:t>
            </a:r>
          </a:p>
        </p:txBody>
      </p:sp>
      <p:sp>
        <p:nvSpPr>
          <p:cNvPr id="26" name="Номер слайда 4"/>
          <p:cNvSpPr txBox="1">
            <a:spLocks/>
          </p:cNvSpPr>
          <p:nvPr/>
        </p:nvSpPr>
        <p:spPr bwMode="auto">
          <a:xfrm>
            <a:off x="9055100" y="6589713"/>
            <a:ext cx="850900" cy="268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0B06964-5DE8-45FF-B3E8-8F87F5B42F2F}" type="slidenum">
              <a:rPr lang="ru-RU" sz="1000" b="1">
                <a:solidFill>
                  <a:schemeClr val="tx2"/>
                </a:solidFill>
                <a:latin typeface="+mn-lt"/>
              </a:rPr>
              <a:pPr algn="r">
                <a:defRPr/>
              </a:pPr>
              <a:t>24</a:t>
            </a:fld>
            <a:endParaRPr lang="ru-RU" sz="10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2438" y="555625"/>
          <a:ext cx="9058542" cy="6243512"/>
        </p:xfrm>
        <a:graphic>
          <a:graphicData uri="http://schemas.openxmlformats.org/drawingml/2006/table">
            <a:tbl>
              <a:tblPr/>
              <a:tblGrid>
                <a:gridCol w="6104669">
                  <a:extLst>
                    <a:ext uri="{9D8B030D-6E8A-4147-A177-3AD203B41FA5}"/>
                  </a:extLst>
                </a:gridCol>
                <a:gridCol w="1526168">
                  <a:extLst>
                    <a:ext uri="{9D8B030D-6E8A-4147-A177-3AD203B41FA5}"/>
                  </a:extLst>
                </a:gridCol>
                <a:gridCol w="1427705">
                  <a:extLst>
                    <a:ext uri="{9D8B030D-6E8A-4147-A177-3AD203B41FA5}"/>
                  </a:extLst>
                </a:gridCol>
              </a:tblGrid>
              <a:tr h="3223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Субсидия  итого,  в т.ч.: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Район 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 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/>
                </a:extLst>
              </a:tr>
              <a:tr h="24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203,9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/>
                </a:extLst>
              </a:tr>
              <a:tr h="38267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выравнивание уровня бюджетной обеспеченности поселений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59,4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601101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выплату денежного содержания с начислениями на него главам, муниципальным служащим органов местного самоуправления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55,6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53922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ремонт искусственных сооружений на автомобильных дорогах общего пользования местного значения 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35,8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51177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софинансирование капитальных вложений в объекты муниципальной собственности в сфере физической культуры и спорта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17,3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9888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реализацию мероприятий перечня проектов народных инициатив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535771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модернизацию объектов теплоснабжения и подготовке к отопительному сезону объектов коммунальной инфраструктуры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13,4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54209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софинансирование мероприятий по капитальному ремонту объектов муниципальной собственности в сфере культуры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10,3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77973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софинансирование мероприятий по капитальному ремонту образовательных организаций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77973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None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улучшение показателей планирования и исполнения бюджетов муниципальных образований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9888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реализацию программ формирования современной городской среды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9888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государственную поддержку отрасли культуры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71443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обеспечение бесплатным двухразовым питанием обучающихся с ограниченными возможностями здоровья в муниципальных общеобразовательных организациях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175716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81" marR="4881" marT="4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6863" y="6356350"/>
            <a:ext cx="588962" cy="365125"/>
          </a:xfrm>
        </p:spPr>
        <p:txBody>
          <a:bodyPr/>
          <a:lstStyle/>
          <a:p>
            <a:pPr>
              <a:defRPr/>
            </a:pPr>
            <a:fld id="{2E8215B0-DB2F-4D01-83C0-347BD766A5D9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493713" y="230188"/>
            <a:ext cx="9194800" cy="722312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6751" y="350377"/>
            <a:ext cx="89883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привлеченные финансовые средства, млн.руб.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0225" y="965200"/>
          <a:ext cx="8844897" cy="5630611"/>
        </p:xfrm>
        <a:graphic>
          <a:graphicData uri="http://schemas.openxmlformats.org/drawingml/2006/table">
            <a:tbl>
              <a:tblPr/>
              <a:tblGrid>
                <a:gridCol w="6452076">
                  <a:extLst>
                    <a:ext uri="{9D8B030D-6E8A-4147-A177-3AD203B41FA5}"/>
                  </a:extLst>
                </a:gridCol>
                <a:gridCol w="1204957">
                  <a:extLst>
                    <a:ext uri="{9D8B030D-6E8A-4147-A177-3AD203B41FA5}"/>
                  </a:extLst>
                </a:gridCol>
                <a:gridCol w="1187864">
                  <a:extLst>
                    <a:ext uri="{9D8B030D-6E8A-4147-A177-3AD203B41FA5}"/>
                  </a:extLst>
                </a:gridCol>
              </a:tblGrid>
              <a:tr h="367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Субсидия, в том числе: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Район 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 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/>
                </a:extLst>
              </a:tr>
              <a:tr h="400443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создание мест (площадок) накопления твердых коммунальных отходов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53392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организацию отдыха детей в каникулярное время на оплату стоимости набора продуктов питания в лагерях с дневным пребыванием детей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18265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развитие домов культуры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5829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обеспечение развития и укрепления материально-технической базы домов культуры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18265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приобретение школьных автобусов 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62090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приобретение средств обучения и воспитания (вычислительной техники) для малокомплектных муниципальных образовательных организаций 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637742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5829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приобретение средств обучения и воспитания (мебели для занятий в учебных классах)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783442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приобретение средств обучения и воспитания, необходимых для оснащения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дошкольных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образовательных организаций при создании в них дополнительных мест для детей в возрасте до семи лет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5829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приобретение спортивного оборудования и инвентаря</a:t>
                      </a: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53392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Wingdings"/>
                        <a:buChar char=" "/>
                      </a:pPr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софинансирование расходных обязательств МО</a:t>
                      </a:r>
                      <a:r>
                        <a:rPr lang="ru-RU" sz="16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поддержку отрасли культуры (комплектование книжных фондов)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205839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18" marR="5718" marT="5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44589" y="1119499"/>
            <a:ext cx="9950589" cy="57385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15" name="Загнутый угол 14"/>
          <p:cNvSpPr/>
          <p:nvPr/>
        </p:nvSpPr>
        <p:spPr>
          <a:xfrm>
            <a:off x="395288" y="104775"/>
            <a:ext cx="9194800" cy="6223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5655" y="150946"/>
            <a:ext cx="9088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привлеченные финансовые средства, млн.руб.</a:t>
            </a:r>
          </a:p>
        </p:txBody>
      </p:sp>
      <p:sp>
        <p:nvSpPr>
          <p:cNvPr id="26" name="Номер слайда 4"/>
          <p:cNvSpPr txBox="1">
            <a:spLocks/>
          </p:cNvSpPr>
          <p:nvPr/>
        </p:nvSpPr>
        <p:spPr bwMode="auto">
          <a:xfrm>
            <a:off x="9055100" y="6589713"/>
            <a:ext cx="850900" cy="268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27A28A-2465-4DA1-98A0-57D2A61B4959}" type="slidenum">
              <a:rPr lang="ru-RU" sz="1000">
                <a:solidFill>
                  <a:schemeClr val="tx2"/>
                </a:solidFill>
                <a:latin typeface="+mn-lt"/>
              </a:rPr>
              <a:pPr algn="r">
                <a:defRPr/>
              </a:pPr>
              <a:t>26</a:t>
            </a:fld>
            <a:endParaRPr lang="ru-RU" sz="1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960914"/>
            <a:ext cx="9950589" cy="11669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15297" y="1308819"/>
            <a:ext cx="8776531" cy="42165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539750"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связи с чрезвычайной ситуацией, сложившейся в результате паводка, вызванного сильными дождями, прошедшими в июне 2019 года на территории Иркутской области в консолидированный бюджет Тулунского муниципального района в 2019 году дополнительно поступили финансовые средства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в </a:t>
            </a:r>
            <a:r>
              <a:rPr lang="ru-RU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185,6</a:t>
            </a:r>
            <a:r>
              <a:rPr lang="ru-RU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рублей,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         р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айон         поселения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ИМБТ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27,7               4,0                 23,7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Субсидии                    157,9           100,3                 57,6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44589" y="1"/>
            <a:ext cx="9950589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DB8C4-778A-4A0B-8183-BD8E04ACD2EF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52475" y="981076"/>
          <a:ext cx="8534399" cy="527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нутый угол 6"/>
          <p:cNvSpPr/>
          <p:nvPr/>
        </p:nvSpPr>
        <p:spPr>
          <a:xfrm>
            <a:off x="395288" y="104775"/>
            <a:ext cx="9194800" cy="6223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 привлеченные финансовые средства, млн.руб.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262782" y="1269985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2011" y="1017674"/>
          <a:ext cx="9408919" cy="57007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759582">
                  <a:extLst>
                    <a:ext uri="{9D8B030D-6E8A-4147-A177-3AD203B41FA5}"/>
                  </a:extLst>
                </a:gridCol>
                <a:gridCol w="803304">
                  <a:extLst>
                    <a:ext uri="{9D8B030D-6E8A-4147-A177-3AD203B41FA5}"/>
                  </a:extLst>
                </a:gridCol>
                <a:gridCol w="846033">
                  <a:extLst>
                    <a:ext uri="{9D8B030D-6E8A-4147-A177-3AD203B41FA5}"/>
                  </a:extLst>
                </a:gridCol>
              </a:tblGrid>
              <a:tr h="2312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Субсидии   итого, в том числе: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район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поселения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23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417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в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целях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 МО на реализацию мероприятий по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берегоукреплению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некапитального характера в целях ликвидации последствий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на 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ремонт искусственных сооружений на автомобильных дорогах общего пользования местного значения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706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целях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 МО на организацию предоставления общедоступного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основным общеобразовательным программам в муниципальных образовательных организациях в целях ликвидации последствий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669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в 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целях </a:t>
                      </a:r>
                      <a:r>
                        <a:rPr lang="ru-RU" sz="1400" b="1" i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 муниципальных образований Иркутской области на реализацию первоочередных мероприятий по модернизации объектов теплоснабжения и подготовке к отопительному сезону </a:t>
                      </a:r>
                      <a:r>
                        <a:rPr lang="ru-RU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объектов 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коммунальной </a:t>
                      </a:r>
                      <a:r>
                        <a:rPr lang="ru-RU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инфраструктуры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662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в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целях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 МО на обеспечение бесплатным двухразовым питанием учащихся 1-11 классов муниципальных общеобразовательных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организаций,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проживающих в отдельных населенных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пунктах,</a:t>
                      </a:r>
                      <a:r>
                        <a:rPr lang="ru-RU" sz="14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которые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расположены в границах подтопленных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зон ЧС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394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на 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реконструкцию, капитальный ремонт, ремонт автомобильных дорог общего пользования местного значения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359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субсидии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местным бюджетам на софинансирование мероприятий по капитальному ремонту образовательных организаций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3847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на 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капитальному ремонту объектов муниципальной собственности в сфере культуры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  <a:tr h="566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в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целях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 МО на реализацию мероприятий по очистке территорий от крупногабаритных отходов и отходов строительства зданий, сооружений в целях ликвидации последствий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7" marR="5317" marT="5317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710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56350"/>
            <a:ext cx="28067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819941-FCB8-47DC-AEA7-ED4ED764ED63}" type="slidenum">
              <a:rPr lang="ru-RU">
                <a:solidFill>
                  <a:schemeClr val="tx1"/>
                </a:solidFill>
              </a:rPr>
              <a:pPr/>
              <a:t>28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93713" y="230188"/>
            <a:ext cx="9194800" cy="722312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6751" y="350377"/>
            <a:ext cx="89883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привлеченные финансовые средства, млн.руб.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76416"/>
            <a:ext cx="9906000" cy="57815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DB8C4-778A-4A0B-8183-BD8E04ACD2EF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92213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35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Единовременные денежные выплаты гражданам, пострадавшим в результате ЧС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228849" y="1495425"/>
          <a:ext cx="72675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AutoShape 4" descr="https://tuvanorchestra.ru/images/chtotakoesanatsiyabankaichtoonaoznachaet_4278B5F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0" name="AutoShape 6" descr="https://tuvanorchestra.ru/images/chtotakoesanatsiyabankaichtoonaoznachaet_4278B5F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1" y="1866900"/>
            <a:ext cx="2609850" cy="240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890963" y="1854200"/>
            <a:ext cx="248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Количество человек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171450" y="141288"/>
            <a:ext cx="9407525" cy="12192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05864"/>
            <a:ext cx="9906000" cy="5652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141517"/>
            <a:ext cx="9906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деятельности специалистов КФ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" y="1330960"/>
          <a:ext cx="9652000" cy="552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8698" y="1625604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966" y="2678514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366" y="3721531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938" y="4744788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9681" y="5840616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8442" name="Номер слайда 31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E3D76C-4388-4F2A-86E9-BF99D7F07AB4}" type="slidenum">
              <a:rPr lang="ru-RU">
                <a:solidFill>
                  <a:schemeClr val="tx2"/>
                </a:solidFill>
              </a:rPr>
              <a:pPr/>
              <a:t>3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нутый угол 15"/>
          <p:cNvSpPr/>
          <p:nvPr/>
        </p:nvSpPr>
        <p:spPr>
          <a:xfrm>
            <a:off x="287338" y="123825"/>
            <a:ext cx="9410700" cy="893763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74779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51766A-1C37-48ED-A895-7C1CDED22950}" type="slidenum">
              <a:rPr lang="ru-RU">
                <a:solidFill>
                  <a:schemeClr val="tx2"/>
                </a:solidFill>
              </a:rPr>
              <a:pPr/>
              <a:t>30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644" y="170040"/>
            <a:ext cx="9692355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исполнения бюджета, </a:t>
            </a:r>
            <a:r>
              <a:rPr lang="ru-RU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graphicFrame>
        <p:nvGraphicFramePr>
          <p:cNvPr id="48133" name="Диаграмма 16"/>
          <p:cNvGraphicFramePr>
            <a:graphicFrameLocks/>
          </p:cNvGraphicFramePr>
          <p:nvPr/>
        </p:nvGraphicFramePr>
        <p:xfrm>
          <a:off x="539750" y="1317625"/>
          <a:ext cx="9112250" cy="5389563"/>
        </p:xfrm>
        <a:graphic>
          <a:graphicData uri="http://schemas.openxmlformats.org/presentationml/2006/ole">
            <p:oleObj spid="_x0000_s48144" r:id="rId4" imgW="9114310" imgH="5389331" progId="Excel.Sheet.8">
              <p:embed/>
            </p:oleObj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4BACC6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4559487" y="3385948"/>
            <a:ext cx="1380122" cy="99084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8135" name="TextBox 18"/>
          <p:cNvSpPr txBox="1">
            <a:spLocks noChangeArrowheads="1"/>
          </p:cNvSpPr>
          <p:nvPr/>
        </p:nvSpPr>
        <p:spPr bwMode="auto">
          <a:xfrm>
            <a:off x="4870450" y="3432175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+</a:t>
            </a:r>
            <a:r>
              <a:rPr lang="ru-RU" sz="2400" b="1">
                <a:solidFill>
                  <a:srgbClr val="FF0000"/>
                </a:solidFill>
              </a:rPr>
              <a:t>5,1</a:t>
            </a:r>
          </a:p>
        </p:txBody>
      </p:sp>
      <p:sp>
        <p:nvSpPr>
          <p:cNvPr id="48136" name="TextBox 19"/>
          <p:cNvSpPr txBox="1">
            <a:spLocks noChangeArrowheads="1"/>
          </p:cNvSpPr>
          <p:nvPr/>
        </p:nvSpPr>
        <p:spPr bwMode="auto">
          <a:xfrm>
            <a:off x="7418388" y="1325563"/>
            <a:ext cx="963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+67,3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08428" y="2748090"/>
            <a:ext cx="576063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9154" name="Picture 2" descr="http://900igr.net/datas/ekonomika/Istorija-razvitija-bukhgalterskogo-uchjota/0025-025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178925" y="6289675"/>
            <a:ext cx="588963" cy="56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нутый угол 31"/>
          <p:cNvSpPr/>
          <p:nvPr/>
        </p:nvSpPr>
        <p:spPr>
          <a:xfrm>
            <a:off x="491186" y="250613"/>
            <a:ext cx="9239693" cy="967563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90931"/>
            <a:ext cx="9906000" cy="5767069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0" name="Стрелка вправо 19"/>
          <p:cNvSpPr/>
          <p:nvPr/>
        </p:nvSpPr>
        <p:spPr>
          <a:xfrm rot="5400000">
            <a:off x="1122743" y="1410928"/>
            <a:ext cx="756217" cy="54505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086055" y="1903109"/>
            <a:ext cx="1751362" cy="54505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668329" y="1645312"/>
            <a:ext cx="1267498" cy="54505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522090" y="2268405"/>
            <a:ext cx="2509790" cy="54505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72141"/>
            <a:ext cx="9906000" cy="935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 по финансам</a:t>
            </a: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686443" y="2878370"/>
            <a:ext cx="3742663" cy="58026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6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83638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B4CAE-4549-4B8A-8446-D6B628D59827}" type="slidenum">
              <a:rPr lang="ru-RU">
                <a:solidFill>
                  <a:schemeClr val="tx2"/>
                </a:solidFill>
              </a:rPr>
              <a:pPr/>
              <a:t>4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264160" y="2455473"/>
            <a:ext cx="2878648" cy="5195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7650164" y="4224340"/>
            <a:ext cx="2106612" cy="945866"/>
          </a:xfrm>
          <a:custGeom>
            <a:avLst/>
            <a:gdLst>
              <a:gd name="connsiteX0" fmla="*/ 0 w 2106895"/>
              <a:gd name="connsiteY0" fmla="*/ 85331 h 853306"/>
              <a:gd name="connsiteX1" fmla="*/ 85331 w 2106895"/>
              <a:gd name="connsiteY1" fmla="*/ 0 h 853306"/>
              <a:gd name="connsiteX2" fmla="*/ 2021564 w 2106895"/>
              <a:gd name="connsiteY2" fmla="*/ 0 h 853306"/>
              <a:gd name="connsiteX3" fmla="*/ 2106895 w 2106895"/>
              <a:gd name="connsiteY3" fmla="*/ 85331 h 853306"/>
              <a:gd name="connsiteX4" fmla="*/ 2106895 w 2106895"/>
              <a:gd name="connsiteY4" fmla="*/ 767975 h 853306"/>
              <a:gd name="connsiteX5" fmla="*/ 2021564 w 2106895"/>
              <a:gd name="connsiteY5" fmla="*/ 853306 h 853306"/>
              <a:gd name="connsiteX6" fmla="*/ 85331 w 2106895"/>
              <a:gd name="connsiteY6" fmla="*/ 853306 h 853306"/>
              <a:gd name="connsiteX7" fmla="*/ 0 w 2106895"/>
              <a:gd name="connsiteY7" fmla="*/ 767975 h 853306"/>
              <a:gd name="connsiteX8" fmla="*/ 0 w 2106895"/>
              <a:gd name="connsiteY8" fmla="*/ 85331 h 8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895" h="853306">
                <a:moveTo>
                  <a:pt x="0" y="85331"/>
                </a:moveTo>
                <a:cubicBezTo>
                  <a:pt x="0" y="38204"/>
                  <a:pt x="38204" y="0"/>
                  <a:pt x="85331" y="0"/>
                </a:cubicBezTo>
                <a:lnTo>
                  <a:pt x="2021564" y="0"/>
                </a:lnTo>
                <a:cubicBezTo>
                  <a:pt x="2068691" y="0"/>
                  <a:pt x="2106895" y="38204"/>
                  <a:pt x="2106895" y="85331"/>
                </a:cubicBezTo>
                <a:lnTo>
                  <a:pt x="2106895" y="767975"/>
                </a:lnTo>
                <a:cubicBezTo>
                  <a:pt x="2106895" y="815102"/>
                  <a:pt x="2068691" y="853306"/>
                  <a:pt x="2021564" y="853306"/>
                </a:cubicBezTo>
                <a:lnTo>
                  <a:pt x="85331" y="853306"/>
                </a:lnTo>
                <a:cubicBezTo>
                  <a:pt x="38204" y="853306"/>
                  <a:pt x="0" y="815102"/>
                  <a:pt x="0" y="767975"/>
                </a:cubicBezTo>
                <a:lnTo>
                  <a:pt x="0" y="85331"/>
                </a:lnTo>
                <a:close/>
              </a:path>
            </a:pathLst>
          </a:cu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8812" tIns="108812" rIns="108812" bIns="108812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>
                <a:solidFill>
                  <a:srgbClr val="000000"/>
                </a:solidFill>
              </a:rPr>
              <a:t>Отдел  финансового контроля</a:t>
            </a:r>
          </a:p>
        </p:txBody>
      </p:sp>
      <p:grpSp>
        <p:nvGrpSpPr>
          <p:cNvPr id="19474" name="Группа 6"/>
          <p:cNvGrpSpPr>
            <a:grpSpLocks/>
          </p:cNvGrpSpPr>
          <p:nvPr/>
        </p:nvGrpSpPr>
        <p:grpSpPr bwMode="auto">
          <a:xfrm>
            <a:off x="211138" y="2076450"/>
            <a:ext cx="7743825" cy="4033838"/>
            <a:chOff x="99119" y="2679207"/>
            <a:chExt cx="7744416" cy="4033209"/>
          </a:xfrm>
        </p:grpSpPr>
        <p:sp>
          <p:nvSpPr>
            <p:cNvPr id="9" name="Полилиния 8"/>
            <p:cNvSpPr/>
            <p:nvPr/>
          </p:nvSpPr>
          <p:spPr>
            <a:xfrm>
              <a:off x="2966363" y="4606131"/>
              <a:ext cx="95257" cy="250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4726" y="0"/>
                  </a:moveTo>
                  <a:lnTo>
                    <a:pt x="94726" y="162419"/>
                  </a:lnTo>
                  <a:lnTo>
                    <a:pt x="0" y="162419"/>
                  </a:lnTo>
                  <a:lnTo>
                    <a:pt x="0" y="251266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99119" y="2679207"/>
              <a:ext cx="2307375" cy="1162883"/>
            </a:xfrm>
            <a:custGeom>
              <a:avLst/>
              <a:gdLst>
                <a:gd name="connsiteX0" fmla="*/ 0 w 2124235"/>
                <a:gd name="connsiteY0" fmla="*/ 102237 h 1022365"/>
                <a:gd name="connsiteX1" fmla="*/ 102237 w 2124235"/>
                <a:gd name="connsiteY1" fmla="*/ 0 h 1022365"/>
                <a:gd name="connsiteX2" fmla="*/ 2021999 w 2124235"/>
                <a:gd name="connsiteY2" fmla="*/ 0 h 1022365"/>
                <a:gd name="connsiteX3" fmla="*/ 2124236 w 2124235"/>
                <a:gd name="connsiteY3" fmla="*/ 102237 h 1022365"/>
                <a:gd name="connsiteX4" fmla="*/ 2124235 w 2124235"/>
                <a:gd name="connsiteY4" fmla="*/ 920129 h 1022365"/>
                <a:gd name="connsiteX5" fmla="*/ 2021998 w 2124235"/>
                <a:gd name="connsiteY5" fmla="*/ 1022366 h 1022365"/>
                <a:gd name="connsiteX6" fmla="*/ 102237 w 2124235"/>
                <a:gd name="connsiteY6" fmla="*/ 1022365 h 1022365"/>
                <a:gd name="connsiteX7" fmla="*/ 0 w 2124235"/>
                <a:gd name="connsiteY7" fmla="*/ 920128 h 1022365"/>
                <a:gd name="connsiteX8" fmla="*/ 0 w 2124235"/>
                <a:gd name="connsiteY8" fmla="*/ 102237 h 102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235" h="1022365">
                  <a:moveTo>
                    <a:pt x="0" y="102237"/>
                  </a:moveTo>
                  <a:cubicBezTo>
                    <a:pt x="0" y="45773"/>
                    <a:pt x="45773" y="0"/>
                    <a:pt x="102237" y="0"/>
                  </a:cubicBezTo>
                  <a:lnTo>
                    <a:pt x="2021999" y="0"/>
                  </a:lnTo>
                  <a:cubicBezTo>
                    <a:pt x="2078463" y="0"/>
                    <a:pt x="2124236" y="45773"/>
                    <a:pt x="2124236" y="102237"/>
                  </a:cubicBezTo>
                  <a:cubicBezTo>
                    <a:pt x="2124236" y="374868"/>
                    <a:pt x="2124235" y="647498"/>
                    <a:pt x="2124235" y="920129"/>
                  </a:cubicBezTo>
                  <a:cubicBezTo>
                    <a:pt x="2124235" y="976593"/>
                    <a:pt x="2078462" y="1022366"/>
                    <a:pt x="2021998" y="1022366"/>
                  </a:cubicBezTo>
                  <a:lnTo>
                    <a:pt x="102237" y="1022365"/>
                  </a:lnTo>
                  <a:cubicBezTo>
                    <a:pt x="45773" y="1022365"/>
                    <a:pt x="0" y="976592"/>
                    <a:pt x="0" y="920128"/>
                  </a:cubicBezTo>
                  <a:lnTo>
                    <a:pt x="0" y="102237"/>
                  </a:lnTo>
                  <a:close/>
                </a:path>
              </a:pathLst>
            </a:custGeom>
            <a:solidFill>
              <a:srgbClr val="FF99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13764" tIns="113764" rIns="113764" bIns="113764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Экономический отдел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602308" y="5685456"/>
              <a:ext cx="3956238" cy="1026960"/>
            </a:xfrm>
            <a:custGeom>
              <a:avLst/>
              <a:gdLst>
                <a:gd name="connsiteX0" fmla="*/ 0 w 2332611"/>
                <a:gd name="connsiteY0" fmla="*/ 60900 h 609004"/>
                <a:gd name="connsiteX1" fmla="*/ 60900 w 2332611"/>
                <a:gd name="connsiteY1" fmla="*/ 0 h 609004"/>
                <a:gd name="connsiteX2" fmla="*/ 2271711 w 2332611"/>
                <a:gd name="connsiteY2" fmla="*/ 0 h 609004"/>
                <a:gd name="connsiteX3" fmla="*/ 2332611 w 2332611"/>
                <a:gd name="connsiteY3" fmla="*/ 60900 h 609004"/>
                <a:gd name="connsiteX4" fmla="*/ 2332611 w 2332611"/>
                <a:gd name="connsiteY4" fmla="*/ 548104 h 609004"/>
                <a:gd name="connsiteX5" fmla="*/ 2271711 w 2332611"/>
                <a:gd name="connsiteY5" fmla="*/ 609004 h 609004"/>
                <a:gd name="connsiteX6" fmla="*/ 60900 w 2332611"/>
                <a:gd name="connsiteY6" fmla="*/ 609004 h 609004"/>
                <a:gd name="connsiteX7" fmla="*/ 0 w 2332611"/>
                <a:gd name="connsiteY7" fmla="*/ 548104 h 609004"/>
                <a:gd name="connsiteX8" fmla="*/ 0 w 2332611"/>
                <a:gd name="connsiteY8" fmla="*/ 60900 h 60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2611" h="609004">
                  <a:moveTo>
                    <a:pt x="0" y="60900"/>
                  </a:moveTo>
                  <a:cubicBezTo>
                    <a:pt x="0" y="27266"/>
                    <a:pt x="27266" y="0"/>
                    <a:pt x="60900" y="0"/>
                  </a:cubicBezTo>
                  <a:lnTo>
                    <a:pt x="2271711" y="0"/>
                  </a:lnTo>
                  <a:cubicBezTo>
                    <a:pt x="2305345" y="0"/>
                    <a:pt x="2332611" y="27266"/>
                    <a:pt x="2332611" y="60900"/>
                  </a:cubicBezTo>
                  <a:lnTo>
                    <a:pt x="2332611" y="548104"/>
                  </a:lnTo>
                  <a:cubicBezTo>
                    <a:pt x="2332611" y="581738"/>
                    <a:pt x="2305345" y="609004"/>
                    <a:pt x="2271711" y="609004"/>
                  </a:cubicBezTo>
                  <a:lnTo>
                    <a:pt x="60900" y="609004"/>
                  </a:lnTo>
                  <a:cubicBezTo>
                    <a:pt x="27266" y="609004"/>
                    <a:pt x="0" y="581738"/>
                    <a:pt x="0" y="548104"/>
                  </a:cubicBezTo>
                  <a:lnTo>
                    <a:pt x="0" y="60900"/>
                  </a:lnTo>
                  <a:close/>
                </a:path>
              </a:pathLst>
            </a:custGeom>
            <a:solidFill>
              <a:srgbClr val="FF99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1657" tIns="101657" rIns="101657" bIns="101657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Сектор информационного обеспечения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736823" y="3688937"/>
              <a:ext cx="2106712" cy="853947"/>
            </a:xfrm>
            <a:custGeom>
              <a:avLst/>
              <a:gdLst>
                <a:gd name="connsiteX0" fmla="*/ 0 w 2106895"/>
                <a:gd name="connsiteY0" fmla="*/ 85331 h 853306"/>
                <a:gd name="connsiteX1" fmla="*/ 85331 w 2106895"/>
                <a:gd name="connsiteY1" fmla="*/ 0 h 853306"/>
                <a:gd name="connsiteX2" fmla="*/ 2021564 w 2106895"/>
                <a:gd name="connsiteY2" fmla="*/ 0 h 853306"/>
                <a:gd name="connsiteX3" fmla="*/ 2106895 w 2106895"/>
                <a:gd name="connsiteY3" fmla="*/ 85331 h 853306"/>
                <a:gd name="connsiteX4" fmla="*/ 2106895 w 2106895"/>
                <a:gd name="connsiteY4" fmla="*/ 767975 h 853306"/>
                <a:gd name="connsiteX5" fmla="*/ 2021564 w 2106895"/>
                <a:gd name="connsiteY5" fmla="*/ 853306 h 853306"/>
                <a:gd name="connsiteX6" fmla="*/ 85331 w 2106895"/>
                <a:gd name="connsiteY6" fmla="*/ 853306 h 853306"/>
                <a:gd name="connsiteX7" fmla="*/ 0 w 2106895"/>
                <a:gd name="connsiteY7" fmla="*/ 767975 h 853306"/>
                <a:gd name="connsiteX8" fmla="*/ 0 w 2106895"/>
                <a:gd name="connsiteY8" fmla="*/ 85331 h 85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895" h="853306">
                  <a:moveTo>
                    <a:pt x="0" y="85331"/>
                  </a:moveTo>
                  <a:cubicBezTo>
                    <a:pt x="0" y="38204"/>
                    <a:pt x="38204" y="0"/>
                    <a:pt x="85331" y="0"/>
                  </a:cubicBezTo>
                  <a:lnTo>
                    <a:pt x="2021564" y="0"/>
                  </a:lnTo>
                  <a:cubicBezTo>
                    <a:pt x="2068691" y="0"/>
                    <a:pt x="2106895" y="38204"/>
                    <a:pt x="2106895" y="85331"/>
                  </a:cubicBezTo>
                  <a:lnTo>
                    <a:pt x="2106895" y="767975"/>
                  </a:lnTo>
                  <a:cubicBezTo>
                    <a:pt x="2106895" y="815102"/>
                    <a:pt x="2068691" y="853306"/>
                    <a:pt x="2021564" y="853306"/>
                  </a:cubicBezTo>
                  <a:lnTo>
                    <a:pt x="85331" y="853306"/>
                  </a:lnTo>
                  <a:cubicBezTo>
                    <a:pt x="38204" y="853306"/>
                    <a:pt x="0" y="815102"/>
                    <a:pt x="0" y="767975"/>
                  </a:cubicBezTo>
                  <a:lnTo>
                    <a:pt x="0" y="85331"/>
                  </a:lnTo>
                  <a:close/>
                </a:path>
              </a:pathLst>
            </a:custGeom>
            <a:solidFill>
              <a:srgbClr val="FF99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8812" tIns="108812" rIns="108812" bIns="108812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Отдел учета и отчетности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60392" y="3207809"/>
              <a:ext cx="1962243" cy="1020611"/>
            </a:xfrm>
            <a:custGeom>
              <a:avLst/>
              <a:gdLst>
                <a:gd name="connsiteX0" fmla="*/ 0 w 959061"/>
                <a:gd name="connsiteY0" fmla="*/ 60900 h 609004"/>
                <a:gd name="connsiteX1" fmla="*/ 60900 w 959061"/>
                <a:gd name="connsiteY1" fmla="*/ 0 h 609004"/>
                <a:gd name="connsiteX2" fmla="*/ 898161 w 959061"/>
                <a:gd name="connsiteY2" fmla="*/ 0 h 609004"/>
                <a:gd name="connsiteX3" fmla="*/ 959061 w 959061"/>
                <a:gd name="connsiteY3" fmla="*/ 60900 h 609004"/>
                <a:gd name="connsiteX4" fmla="*/ 959061 w 959061"/>
                <a:gd name="connsiteY4" fmla="*/ 548104 h 609004"/>
                <a:gd name="connsiteX5" fmla="*/ 898161 w 959061"/>
                <a:gd name="connsiteY5" fmla="*/ 609004 h 609004"/>
                <a:gd name="connsiteX6" fmla="*/ 60900 w 959061"/>
                <a:gd name="connsiteY6" fmla="*/ 609004 h 609004"/>
                <a:gd name="connsiteX7" fmla="*/ 0 w 959061"/>
                <a:gd name="connsiteY7" fmla="*/ 548104 h 609004"/>
                <a:gd name="connsiteX8" fmla="*/ 0 w 959061"/>
                <a:gd name="connsiteY8" fmla="*/ 60900 h 60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61" h="609004">
                  <a:moveTo>
                    <a:pt x="0" y="60900"/>
                  </a:moveTo>
                  <a:cubicBezTo>
                    <a:pt x="0" y="27266"/>
                    <a:pt x="27266" y="0"/>
                    <a:pt x="60900" y="0"/>
                  </a:cubicBezTo>
                  <a:lnTo>
                    <a:pt x="898161" y="0"/>
                  </a:lnTo>
                  <a:cubicBezTo>
                    <a:pt x="931795" y="0"/>
                    <a:pt x="959061" y="27266"/>
                    <a:pt x="959061" y="60900"/>
                  </a:cubicBezTo>
                  <a:lnTo>
                    <a:pt x="959061" y="548104"/>
                  </a:lnTo>
                  <a:cubicBezTo>
                    <a:pt x="959061" y="581738"/>
                    <a:pt x="931795" y="609004"/>
                    <a:pt x="898161" y="609004"/>
                  </a:cubicBezTo>
                  <a:lnTo>
                    <a:pt x="60900" y="609004"/>
                  </a:lnTo>
                  <a:cubicBezTo>
                    <a:pt x="27266" y="609004"/>
                    <a:pt x="0" y="581738"/>
                    <a:pt x="0" y="548104"/>
                  </a:cubicBezTo>
                  <a:lnTo>
                    <a:pt x="0" y="60900"/>
                  </a:lnTo>
                  <a:close/>
                </a:path>
              </a:pathLst>
            </a:custGeom>
            <a:solidFill>
              <a:srgbClr val="FF99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1657" tIns="101657" rIns="101657" bIns="101657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Бюджетный отдел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999146" y="4423719"/>
              <a:ext cx="3235479" cy="966643"/>
            </a:xfrm>
            <a:custGeom>
              <a:avLst/>
              <a:gdLst>
                <a:gd name="connsiteX0" fmla="*/ 0 w 2300875"/>
                <a:gd name="connsiteY0" fmla="*/ 80341 h 803410"/>
                <a:gd name="connsiteX1" fmla="*/ 80341 w 2300875"/>
                <a:gd name="connsiteY1" fmla="*/ 0 h 803410"/>
                <a:gd name="connsiteX2" fmla="*/ 2220534 w 2300875"/>
                <a:gd name="connsiteY2" fmla="*/ 0 h 803410"/>
                <a:gd name="connsiteX3" fmla="*/ 2300875 w 2300875"/>
                <a:gd name="connsiteY3" fmla="*/ 80341 h 803410"/>
                <a:gd name="connsiteX4" fmla="*/ 2300875 w 2300875"/>
                <a:gd name="connsiteY4" fmla="*/ 723069 h 803410"/>
                <a:gd name="connsiteX5" fmla="*/ 2220534 w 2300875"/>
                <a:gd name="connsiteY5" fmla="*/ 803410 h 803410"/>
                <a:gd name="connsiteX6" fmla="*/ 80341 w 2300875"/>
                <a:gd name="connsiteY6" fmla="*/ 803410 h 803410"/>
                <a:gd name="connsiteX7" fmla="*/ 0 w 2300875"/>
                <a:gd name="connsiteY7" fmla="*/ 723069 h 803410"/>
                <a:gd name="connsiteX8" fmla="*/ 0 w 2300875"/>
                <a:gd name="connsiteY8" fmla="*/ 80341 h 80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0875" h="803410">
                  <a:moveTo>
                    <a:pt x="0" y="80341"/>
                  </a:moveTo>
                  <a:cubicBezTo>
                    <a:pt x="0" y="35970"/>
                    <a:pt x="35970" y="0"/>
                    <a:pt x="80341" y="0"/>
                  </a:cubicBezTo>
                  <a:lnTo>
                    <a:pt x="2220534" y="0"/>
                  </a:lnTo>
                  <a:cubicBezTo>
                    <a:pt x="2264905" y="0"/>
                    <a:pt x="2300875" y="35970"/>
                    <a:pt x="2300875" y="80341"/>
                  </a:cubicBezTo>
                  <a:lnTo>
                    <a:pt x="2300875" y="723069"/>
                  </a:lnTo>
                  <a:cubicBezTo>
                    <a:pt x="2300875" y="767440"/>
                    <a:pt x="2264905" y="803410"/>
                    <a:pt x="2220534" y="803410"/>
                  </a:cubicBezTo>
                  <a:lnTo>
                    <a:pt x="80341" y="803410"/>
                  </a:lnTo>
                  <a:cubicBezTo>
                    <a:pt x="35970" y="803410"/>
                    <a:pt x="0" y="767440"/>
                    <a:pt x="0" y="723069"/>
                  </a:cubicBezTo>
                  <a:lnTo>
                    <a:pt x="0" y="80341"/>
                  </a:lnTo>
                  <a:close/>
                </a:path>
              </a:pathLst>
            </a:custGeom>
            <a:solidFill>
              <a:srgbClr val="FF99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7351" tIns="107351" rIns="107351" bIns="107351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Отдел казначейского исполнения местного бюджета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нутый угол 20"/>
          <p:cNvSpPr/>
          <p:nvPr/>
        </p:nvSpPr>
        <p:spPr>
          <a:xfrm>
            <a:off x="446088" y="223838"/>
            <a:ext cx="9207500" cy="765175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90931"/>
            <a:ext cx="9906000" cy="5767069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213645"/>
            <a:ext cx="9906000" cy="677108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201</a:t>
            </a:r>
            <a:r>
              <a:rPr lang="en-US" sz="3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году проведена следующая работа:</a:t>
            </a:r>
          </a:p>
        </p:txBody>
      </p:sp>
      <p:grpSp>
        <p:nvGrpSpPr>
          <p:cNvPr id="21510" name="Группа 6"/>
          <p:cNvGrpSpPr>
            <a:grpSpLocks/>
          </p:cNvGrpSpPr>
          <p:nvPr/>
        </p:nvGrpSpPr>
        <p:grpSpPr bwMode="auto">
          <a:xfrm>
            <a:off x="182399" y="1281113"/>
            <a:ext cx="9602952" cy="5272088"/>
            <a:chOff x="260521" y="1311737"/>
            <a:chExt cx="9603384" cy="457885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Полилиния 7"/>
            <p:cNvSpPr/>
            <p:nvPr/>
          </p:nvSpPr>
          <p:spPr>
            <a:xfrm>
              <a:off x="3729529" y="2400956"/>
              <a:ext cx="2624256" cy="1294653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BAE2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Подготовлены проекты решений Дум  (</a:t>
              </a:r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33</a:t>
              </a:r>
              <a:r>
                <a:rPr lang="en-US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728851" y="3826010"/>
              <a:ext cx="2624445" cy="940462"/>
            </a:xfrm>
            <a:custGeom>
              <a:avLst/>
              <a:gdLst>
                <a:gd name="connsiteX0" fmla="*/ 0 w 1719703"/>
                <a:gd name="connsiteY0" fmla="*/ 0 h 618997"/>
                <a:gd name="connsiteX1" fmla="*/ 1719703 w 1719703"/>
                <a:gd name="connsiteY1" fmla="*/ 0 h 618997"/>
                <a:gd name="connsiteX2" fmla="*/ 1719703 w 1719703"/>
                <a:gd name="connsiteY2" fmla="*/ 618997 h 618997"/>
                <a:gd name="connsiteX3" fmla="*/ 0 w 1719703"/>
                <a:gd name="connsiteY3" fmla="*/ 618997 h 618997"/>
                <a:gd name="connsiteX4" fmla="*/ 0 w 1719703"/>
                <a:gd name="connsiteY4" fmla="*/ 0 h 6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618997">
                  <a:moveTo>
                    <a:pt x="0" y="0"/>
                  </a:moveTo>
                  <a:lnTo>
                    <a:pt x="1719703" y="0"/>
                  </a:lnTo>
                  <a:lnTo>
                    <a:pt x="1719703" y="618997"/>
                  </a:lnTo>
                  <a:lnTo>
                    <a:pt x="0" y="618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58674" tIns="58674" rIns="78232" bIns="88011" spcCol="1270" anchor="ctr"/>
            <a:lstStyle/>
            <a:p>
              <a:pPr marL="0" lvl="1" algn="ctr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ТМР - </a:t>
              </a:r>
              <a:r>
                <a:rPr lang="ru-RU" sz="2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lvl="1" algn="ctr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С/п -</a:t>
              </a:r>
              <a:r>
                <a:rPr lang="ru-RU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322</a:t>
              </a:r>
              <a:endPara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14663" y="4533894"/>
              <a:ext cx="3287859" cy="1356698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BAE2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defTabSz="488950" fontAlgn="auto">
                <a:spcAft>
                  <a:spcPts val="0"/>
                </a:spcAft>
                <a:defRPr/>
              </a:pPr>
              <a:r>
                <a:rPr lang="en-US" sz="2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2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Подготовлены </a:t>
              </a:r>
              <a:endPara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488950" fontAlgn="auto">
                <a:spcAft>
                  <a:spcPts val="0"/>
                </a:spcAft>
                <a:defRPr/>
              </a:pPr>
              <a:r>
                <a:rPr lang="en-US" sz="2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доклады </a:t>
              </a:r>
              <a:r>
                <a:rPr lang="ru-RU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проведение </a:t>
              </a:r>
              <a:endParaRPr lang="en-US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488950" fontAlgn="auto">
                <a:spcAft>
                  <a:spcPts val="0"/>
                </a:spcAft>
                <a:defRPr/>
              </a:pPr>
              <a:r>
                <a:rPr lang="en-US" sz="2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публичных </a:t>
              </a:r>
              <a:r>
                <a:rPr lang="ru-RU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слушаний</a:t>
              </a:r>
              <a:endPara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782429" y="4766904"/>
              <a:ext cx="3081476" cy="1123687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BAE2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defTabSz="4889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Подготовлены </a:t>
              </a: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приказы Комитета </a:t>
              </a:r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</a:t>
              </a:r>
              <a:r>
                <a:rPr lang="en-US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pPr defTabSz="4889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финансам </a:t>
              </a:r>
              <a:endPara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590333" y="1348963"/>
              <a:ext cx="3273572" cy="896193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BAE2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Подготовлены  проекты постановлений  (</a:t>
              </a:r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590802" y="2400295"/>
              <a:ext cx="3273103" cy="833853"/>
            </a:xfrm>
            <a:custGeom>
              <a:avLst/>
              <a:gdLst>
                <a:gd name="connsiteX0" fmla="*/ 0 w 1719703"/>
                <a:gd name="connsiteY0" fmla="*/ 0 h 618997"/>
                <a:gd name="connsiteX1" fmla="*/ 1719703 w 1719703"/>
                <a:gd name="connsiteY1" fmla="*/ 0 h 618997"/>
                <a:gd name="connsiteX2" fmla="*/ 1719703 w 1719703"/>
                <a:gd name="connsiteY2" fmla="*/ 618997 h 618997"/>
                <a:gd name="connsiteX3" fmla="*/ 0 w 1719703"/>
                <a:gd name="connsiteY3" fmla="*/ 618997 h 618997"/>
                <a:gd name="connsiteX4" fmla="*/ 0 w 1719703"/>
                <a:gd name="connsiteY4" fmla="*/ 0 h 6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618997">
                  <a:moveTo>
                    <a:pt x="0" y="0"/>
                  </a:moveTo>
                  <a:lnTo>
                    <a:pt x="1719703" y="0"/>
                  </a:lnTo>
                  <a:lnTo>
                    <a:pt x="1719703" y="618997"/>
                  </a:lnTo>
                  <a:lnTo>
                    <a:pt x="0" y="618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58674" tIns="58674" rIns="78232" bIns="88011" spcCol="1270" anchor="ctr"/>
            <a:lstStyle/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1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Администрации </a:t>
              </a:r>
              <a:r>
                <a:rPr lang="ru-RU" sz="2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ТМР–</a:t>
              </a:r>
              <a:r>
                <a:rPr lang="en-US" sz="2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21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1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Администраций с/</a:t>
              </a:r>
              <a:r>
                <a:rPr lang="ru-RU" sz="2100" b="1" dirty="0" err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1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1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107</a:t>
              </a:r>
              <a:endParaRPr lang="ru-RU" sz="21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70211" y="1311737"/>
              <a:ext cx="3165618" cy="963751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BAE2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Подготовлены проекты распоряжений  (58)</a:t>
              </a:r>
              <a:endPara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60521" y="2415521"/>
              <a:ext cx="3218448" cy="855565"/>
            </a:xfrm>
            <a:custGeom>
              <a:avLst/>
              <a:gdLst>
                <a:gd name="connsiteX0" fmla="*/ 0 w 1719703"/>
                <a:gd name="connsiteY0" fmla="*/ 0 h 618997"/>
                <a:gd name="connsiteX1" fmla="*/ 1719703 w 1719703"/>
                <a:gd name="connsiteY1" fmla="*/ 0 h 618997"/>
                <a:gd name="connsiteX2" fmla="*/ 1719703 w 1719703"/>
                <a:gd name="connsiteY2" fmla="*/ 618997 h 618997"/>
                <a:gd name="connsiteX3" fmla="*/ 0 w 1719703"/>
                <a:gd name="connsiteY3" fmla="*/ 618997 h 618997"/>
                <a:gd name="connsiteX4" fmla="*/ 0 w 1719703"/>
                <a:gd name="connsiteY4" fmla="*/ 0 h 6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618997">
                  <a:moveTo>
                    <a:pt x="0" y="0"/>
                  </a:moveTo>
                  <a:lnTo>
                    <a:pt x="1719703" y="0"/>
                  </a:lnTo>
                  <a:lnTo>
                    <a:pt x="1719703" y="618997"/>
                  </a:lnTo>
                  <a:lnTo>
                    <a:pt x="0" y="618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58674" tIns="58674" rIns="78232" bIns="88011" spcCol="1270"/>
            <a:lstStyle/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1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Администрации ТМР – </a:t>
              </a:r>
              <a:r>
                <a:rPr lang="ru-RU" sz="21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1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1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Администраций с/п – </a:t>
              </a:r>
              <a:r>
                <a:rPr lang="ru-RU" sz="21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ru-RU" sz="2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47975" y="5781675"/>
            <a:ext cx="857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8700" y="5857875"/>
            <a:ext cx="10001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2048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62725"/>
            <a:ext cx="1114425" cy="2746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E41AF-2723-471E-AC1F-4D40D4A7E42F}" type="slidenum">
              <a:rPr lang="ru-RU">
                <a:solidFill>
                  <a:schemeClr val="tx2"/>
                </a:solidFill>
              </a:rPr>
              <a:pPr/>
              <a:t>5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76325"/>
            <a:ext cx="9906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нутый угол 23"/>
          <p:cNvSpPr/>
          <p:nvPr/>
        </p:nvSpPr>
        <p:spPr>
          <a:xfrm>
            <a:off x="195263" y="153988"/>
            <a:ext cx="9390062" cy="884237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98713" y="2638425"/>
            <a:ext cx="1995487" cy="14224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640388" y="2638425"/>
            <a:ext cx="1770062" cy="14224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8676" y="0"/>
            <a:ext cx="9557848" cy="1015663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сводную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бюджетную роспись, свод лимитов и кассовый план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5875" y="1735138"/>
            <a:ext cx="3300413" cy="1117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6519863" y="1863725"/>
            <a:ext cx="2992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на основании обращений ГРБС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2275" y="1646238"/>
            <a:ext cx="3302000" cy="11160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1513" name="TextBox 26"/>
          <p:cNvSpPr txBox="1">
            <a:spLocks noChangeArrowheads="1"/>
          </p:cNvSpPr>
          <p:nvPr/>
        </p:nvSpPr>
        <p:spPr bwMode="auto">
          <a:xfrm>
            <a:off x="496888" y="1746250"/>
            <a:ext cx="2992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в соответствии с решениями Дум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2010" y="948583"/>
            <a:ext cx="3120571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137шт.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5175" y="1012704"/>
            <a:ext cx="3120571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343шт.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119073" y="2854295"/>
            <a:ext cx="1866093" cy="12070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7978" y="2760292"/>
            <a:ext cx="19771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480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Box 41"/>
          <p:cNvSpPr txBox="1">
            <a:spLocks noChangeArrowheads="1"/>
          </p:cNvSpPr>
          <p:nvPr/>
        </p:nvSpPr>
        <p:spPr bwMode="auto">
          <a:xfrm>
            <a:off x="4192588" y="3575050"/>
            <a:ext cx="1792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шт.</a:t>
            </a:r>
          </a:p>
        </p:txBody>
      </p:sp>
      <p:sp>
        <p:nvSpPr>
          <p:cNvPr id="2152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62725"/>
            <a:ext cx="1114425" cy="2746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E1C9C-1447-403C-ABC9-4346B2D639A0}" type="slidenum">
              <a:rPr lang="ru-RU">
                <a:solidFill>
                  <a:schemeClr val="tx2"/>
                </a:solidFill>
              </a:rPr>
              <a:pPr/>
              <a:t>6</a:t>
            </a:fld>
            <a:endParaRPr lang="ru-RU">
              <a:solidFill>
                <a:schemeClr val="tx2"/>
              </a:solidFill>
            </a:endParaRPr>
          </a:p>
        </p:txBody>
      </p:sp>
      <p:graphicFrame>
        <p:nvGraphicFramePr>
          <p:cNvPr id="21522" name="Диаграмма 26"/>
          <p:cNvGraphicFramePr>
            <a:graphicFrameLocks/>
          </p:cNvGraphicFramePr>
          <p:nvPr/>
        </p:nvGraphicFramePr>
        <p:xfrm>
          <a:off x="0" y="3962400"/>
          <a:ext cx="4740275" cy="2724150"/>
        </p:xfrm>
        <a:graphic>
          <a:graphicData uri="http://schemas.openxmlformats.org/presentationml/2006/ole">
            <p:oleObj spid="_x0000_s21544" r:id="rId4" imgW="4743099" imgH="2725148" progId="Excel.Sheet.8">
              <p:embed/>
            </p:oleObj>
          </a:graphicData>
        </a:graphic>
      </p:graphicFrame>
      <p:graphicFrame>
        <p:nvGraphicFramePr>
          <p:cNvPr id="21523" name="Диаграмма 30"/>
          <p:cNvGraphicFramePr>
            <a:graphicFrameLocks/>
          </p:cNvGraphicFramePr>
          <p:nvPr/>
        </p:nvGraphicFramePr>
        <p:xfrm>
          <a:off x="5514975" y="2908300"/>
          <a:ext cx="4287838" cy="3949700"/>
        </p:xfrm>
        <a:graphic>
          <a:graphicData uri="http://schemas.openxmlformats.org/presentationml/2006/ole">
            <p:oleObj spid="_x0000_s21545" r:id="rId5" imgW="4285859" imgH="3950550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нутый угол 15"/>
          <p:cNvSpPr/>
          <p:nvPr/>
        </p:nvSpPr>
        <p:spPr>
          <a:xfrm>
            <a:off x="200025" y="168275"/>
            <a:ext cx="9498013" cy="1071563"/>
          </a:xfrm>
          <a:prstGeom prst="foldedCorner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610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55700"/>
            <a:ext cx="9906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78526" y="231227"/>
            <a:ext cx="9469819" cy="830997"/>
          </a:xfrm>
          <a:prstGeom prst="rect">
            <a:avLst/>
          </a:prstGeom>
          <a:noFill/>
          <a:ln>
            <a:noFill/>
          </a:ln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</a:t>
            </a:r>
            <a:r>
              <a:rPr lang="ru-RU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средств</a:t>
            </a:r>
          </a:p>
        </p:txBody>
      </p:sp>
      <p:graphicFrame>
        <p:nvGraphicFramePr>
          <p:cNvPr id="24607" name="Object 31"/>
          <p:cNvGraphicFramePr>
            <a:graphicFrameLocks/>
          </p:cNvGraphicFramePr>
          <p:nvPr/>
        </p:nvGraphicFramePr>
        <p:xfrm>
          <a:off x="3186113" y="1535113"/>
          <a:ext cx="7138987" cy="4945062"/>
        </p:xfrm>
        <a:graphic>
          <a:graphicData uri="http://schemas.openxmlformats.org/presentationml/2006/ole">
            <p:oleObj spid="_x0000_s24618" name="Лист" r:id="rId4" imgW="7071319" imgH="4937698" progId="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01638" y="2098675"/>
            <a:ext cx="3119437" cy="1243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613" name="TextBox 20"/>
          <p:cNvSpPr txBox="1">
            <a:spLocks noChangeArrowheads="1"/>
          </p:cNvSpPr>
          <p:nvPr/>
        </p:nvSpPr>
        <p:spPr bwMode="auto">
          <a:xfrm>
            <a:off x="566738" y="1863725"/>
            <a:ext cx="29718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570000"/>
                </a:solidFill>
                <a:latin typeface="Times New Roman" pitchFamily="18" charset="0"/>
              </a:rPr>
              <a:t>121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430" y="1074061"/>
            <a:ext cx="312057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24615" name="TextBox 24"/>
          <p:cNvSpPr txBox="1">
            <a:spLocks noChangeArrowheads="1"/>
          </p:cNvSpPr>
          <p:nvPr/>
        </p:nvSpPr>
        <p:spPr bwMode="auto">
          <a:xfrm>
            <a:off x="7024688" y="2387600"/>
            <a:ext cx="21637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34 </a:t>
            </a:r>
          </a:p>
          <a:p>
            <a:pPr algn="ctr"/>
            <a:r>
              <a:rPr lang="ru-RU" sz="3000" b="1">
                <a:latin typeface="Times New Roman" pitchFamily="18" charset="0"/>
                <a:cs typeface="Times New Roman" pitchFamily="18" charset="0"/>
              </a:rPr>
              <a:t>органы власти</a:t>
            </a:r>
          </a:p>
        </p:txBody>
      </p:sp>
      <p:sp>
        <p:nvSpPr>
          <p:cNvPr id="24616" name="TextBox 25"/>
          <p:cNvSpPr txBox="1">
            <a:spLocks noChangeArrowheads="1"/>
          </p:cNvSpPr>
          <p:nvPr/>
        </p:nvSpPr>
        <p:spPr bwMode="auto">
          <a:xfrm>
            <a:off x="4422775" y="2925763"/>
            <a:ext cx="30908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A0700"/>
                </a:solidFill>
                <a:latin typeface="Times New Roman" pitchFamily="18" charset="0"/>
              </a:rPr>
              <a:t>87 </a:t>
            </a:r>
          </a:p>
          <a:p>
            <a:pPr algn="ctr"/>
            <a:r>
              <a:rPr lang="ru-RU" sz="3000" b="1">
                <a:solidFill>
                  <a:srgbClr val="3A0700"/>
                </a:solidFill>
                <a:latin typeface="Times New Roman" pitchFamily="18" charset="0"/>
              </a:rPr>
              <a:t>казенные учреждения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063" y="3292475"/>
            <a:ext cx="29908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лицевой счет</a:t>
            </a:r>
          </a:p>
        </p:txBody>
      </p:sp>
      <p:sp>
        <p:nvSpPr>
          <p:cNvPr id="24618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ADAC5F-1A75-4CB3-8B03-CC3E4FAF7B9C}" type="slidenum">
              <a:rPr lang="ru-RU">
                <a:solidFill>
                  <a:schemeClr val="tx2"/>
                </a:solidFill>
              </a:rPr>
              <a:pPr/>
              <a:t>7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174625" y="123825"/>
            <a:ext cx="9585325" cy="935038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2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76325"/>
            <a:ext cx="9906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37692" y="0"/>
            <a:ext cx="9906000" cy="1015663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Документооборот между Комитетом по финансам </a:t>
            </a:r>
            <a:endParaRPr lang="en-US" sz="3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УФК по Иркутской области за 201</a:t>
            </a:r>
            <a:r>
              <a:rPr lang="en-US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2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3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CDD14-18A2-4228-A2C6-6F16E9CD9A00}" type="slidenum">
              <a:rPr lang="ru-RU">
                <a:solidFill>
                  <a:schemeClr val="tx2"/>
                </a:solidFill>
              </a:rPr>
              <a:pPr/>
              <a:t>8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551" y="1867968"/>
            <a:ext cx="3213111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57 092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76187" y="1836685"/>
            <a:ext cx="3034604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8226" y="998278"/>
            <a:ext cx="303460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 шт.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319088" y="2609850"/>
            <a:ext cx="2743200" cy="1325563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Санкционирована оплата денежных обязательств по платежным поручениям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3430588" y="1652588"/>
            <a:ext cx="2960687" cy="1325562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Обработано уведомлений об уточнении вида и принадлежности платежа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6729413" y="2713038"/>
            <a:ext cx="3028950" cy="1838325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Обработано платёжных поручений на перечисление в доход бюджета прочих доходов от компенсации затрат бюджетов</a:t>
            </a:r>
          </a:p>
        </p:txBody>
      </p:sp>
      <p:graphicFrame>
        <p:nvGraphicFramePr>
          <p:cNvPr id="25611" name="Диаграмма 24"/>
          <p:cNvGraphicFramePr>
            <a:graphicFrameLocks/>
          </p:cNvGraphicFramePr>
          <p:nvPr/>
        </p:nvGraphicFramePr>
        <p:xfrm>
          <a:off x="236538" y="3841750"/>
          <a:ext cx="2722562" cy="3016250"/>
        </p:xfrm>
        <a:graphic>
          <a:graphicData uri="http://schemas.openxmlformats.org/presentationml/2006/ole">
            <p:oleObj spid="_x0000_s25648" r:id="rId5" imgW="2719052" imgH="3017782" progId="Excel.Sheet.8">
              <p:embed/>
            </p:oleObj>
          </a:graphicData>
        </a:graphic>
      </p:graphicFrame>
      <p:sp>
        <p:nvSpPr>
          <p:cNvPr id="25612" name="TextBox 28"/>
          <p:cNvSpPr txBox="1">
            <a:spLocks noChangeArrowheads="1"/>
          </p:cNvSpPr>
          <p:nvPr/>
        </p:nvSpPr>
        <p:spPr bwMode="auto">
          <a:xfrm>
            <a:off x="595313" y="4849813"/>
            <a:ext cx="890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39 683</a:t>
            </a:r>
          </a:p>
        </p:txBody>
      </p:sp>
      <p:sp>
        <p:nvSpPr>
          <p:cNvPr id="25613" name="TextBox 29"/>
          <p:cNvSpPr txBox="1">
            <a:spLocks noChangeArrowheads="1"/>
          </p:cNvSpPr>
          <p:nvPr/>
        </p:nvSpPr>
        <p:spPr bwMode="auto">
          <a:xfrm>
            <a:off x="1631950" y="58547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17 409</a:t>
            </a:r>
          </a:p>
        </p:txBody>
      </p:sp>
      <p:sp>
        <p:nvSpPr>
          <p:cNvPr id="25614" name="TextBox 32"/>
          <p:cNvSpPr txBox="1">
            <a:spLocks noChangeArrowheads="1"/>
          </p:cNvSpPr>
          <p:nvPr/>
        </p:nvSpPr>
        <p:spPr bwMode="auto">
          <a:xfrm>
            <a:off x="7580313" y="54943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85</a:t>
            </a:r>
          </a:p>
        </p:txBody>
      </p:sp>
      <p:sp>
        <p:nvSpPr>
          <p:cNvPr id="25615" name="TextBox 38"/>
          <p:cNvSpPr txBox="1">
            <a:spLocks noChangeArrowheads="1"/>
          </p:cNvSpPr>
          <p:nvPr/>
        </p:nvSpPr>
        <p:spPr bwMode="auto">
          <a:xfrm>
            <a:off x="8628063" y="63547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17</a:t>
            </a:r>
          </a:p>
        </p:txBody>
      </p:sp>
      <p:graphicFrame>
        <p:nvGraphicFramePr>
          <p:cNvPr id="25616" name="Диаграмма 39"/>
          <p:cNvGraphicFramePr>
            <a:graphicFrameLocks/>
          </p:cNvGraphicFramePr>
          <p:nvPr/>
        </p:nvGraphicFramePr>
        <p:xfrm>
          <a:off x="3563938" y="2628900"/>
          <a:ext cx="2722562" cy="3014663"/>
        </p:xfrm>
        <a:graphic>
          <a:graphicData uri="http://schemas.openxmlformats.org/presentationml/2006/ole">
            <p:oleObj spid="_x0000_s25649" r:id="rId6" imgW="2719052" imgH="3017782" progId="Excel.Sheet.8">
              <p:embed/>
            </p:oleObj>
          </a:graphicData>
        </a:graphic>
      </p:graphicFrame>
      <p:graphicFrame>
        <p:nvGraphicFramePr>
          <p:cNvPr id="25617" name="Диаграмма 18"/>
          <p:cNvGraphicFramePr>
            <a:graphicFrameLocks/>
          </p:cNvGraphicFramePr>
          <p:nvPr/>
        </p:nvGraphicFramePr>
        <p:xfrm>
          <a:off x="6753225" y="4214813"/>
          <a:ext cx="2722563" cy="2495550"/>
        </p:xfrm>
        <a:graphic>
          <a:graphicData uri="http://schemas.openxmlformats.org/presentationml/2006/ole">
            <p:oleObj spid="_x0000_s25650" r:id="rId7" imgW="2719052" imgH="2499577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нутый угол 21"/>
          <p:cNvSpPr/>
          <p:nvPr/>
        </p:nvSpPr>
        <p:spPr>
          <a:xfrm>
            <a:off x="215900" y="225425"/>
            <a:ext cx="9421813" cy="812800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0" name="Picture 4" descr="C:\Users\econ11\Desktop\картинки\iKKHKU2QG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36638"/>
            <a:ext cx="9906000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39282" y="192960"/>
            <a:ext cx="9408920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Обработано изменений кассового плана</a:t>
            </a:r>
          </a:p>
        </p:txBody>
      </p:sp>
      <p:sp>
        <p:nvSpPr>
          <p:cNvPr id="27652" name="TextBox 29"/>
          <p:cNvSpPr txBox="1">
            <a:spLocks noChangeArrowheads="1"/>
          </p:cNvSpPr>
          <p:nvPr/>
        </p:nvSpPr>
        <p:spPr bwMode="auto">
          <a:xfrm>
            <a:off x="3214688" y="5153025"/>
            <a:ext cx="2162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000" b="1">
              <a:solidFill>
                <a:srgbClr val="3A0700"/>
              </a:solidFill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4975" y="2051050"/>
            <a:ext cx="3121025" cy="1025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7654" name="TextBox 19"/>
          <p:cNvSpPr txBox="1">
            <a:spLocks noChangeArrowheads="1"/>
          </p:cNvSpPr>
          <p:nvPr/>
        </p:nvSpPr>
        <p:spPr bwMode="auto">
          <a:xfrm>
            <a:off x="566738" y="2111375"/>
            <a:ext cx="2989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</a:rPr>
              <a:t>15 505 шт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430" y="1074061"/>
            <a:ext cx="320507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6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92888"/>
            <a:ext cx="1114425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15702-BDA3-411F-BD6F-5E5212B4F693}" type="slidenum">
              <a:rPr lang="ru-RU">
                <a:solidFill>
                  <a:schemeClr val="tx2"/>
                </a:solidFill>
              </a:rPr>
              <a:pPr/>
              <a:t>9</a:t>
            </a:fld>
            <a:endParaRPr lang="ru-RU">
              <a:solidFill>
                <a:schemeClr val="tx2"/>
              </a:solidFill>
            </a:endParaRPr>
          </a:p>
        </p:txBody>
      </p:sp>
      <p:graphicFrame>
        <p:nvGraphicFramePr>
          <p:cNvPr id="2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8925241"/>
              </p:ext>
            </p:extLst>
          </p:nvPr>
        </p:nvGraphicFramePr>
        <p:xfrm>
          <a:off x="4316413" y="581025"/>
          <a:ext cx="5675312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658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2001218"/>
              </p:ext>
            </p:extLst>
          </p:nvPr>
        </p:nvGraphicFramePr>
        <p:xfrm>
          <a:off x="1054100" y="3898900"/>
          <a:ext cx="7931150" cy="2333625"/>
        </p:xfrm>
        <a:graphic>
          <a:graphicData uri="http://schemas.openxmlformats.org/presentationml/2006/ole">
            <p:oleObj spid="_x0000_s27679" name="Worksheet" r:id="rId5" imgW="6457950" imgH="2124266" progId="Excel.Sheet.8">
              <p:embed/>
            </p:oleObj>
          </a:graphicData>
        </a:graphic>
      </p:graphicFrame>
      <p:sp>
        <p:nvSpPr>
          <p:cNvPr id="12" name="Стрелка вниз 11"/>
          <p:cNvSpPr/>
          <p:nvPr/>
        </p:nvSpPr>
        <p:spPr>
          <a:xfrm rot="1435201">
            <a:off x="5486400" y="3419475"/>
            <a:ext cx="32385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2135</Words>
  <Application>Microsoft Office PowerPoint</Application>
  <PresentationFormat>Лист A4 (210x297 мм)</PresentationFormat>
  <Paragraphs>391</Paragraphs>
  <Slides>31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Тема Office</vt:lpstr>
      <vt:lpstr>Лист Microsoft Office Excel 97-2003</vt:lpstr>
      <vt:lpstr>Лист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Единовременные денежные выплаты гражданам, пострадавшим в результате ЧС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8</cp:revision>
  <dcterms:created xsi:type="dcterms:W3CDTF">2016-02-17T06:12:14Z</dcterms:created>
  <dcterms:modified xsi:type="dcterms:W3CDTF">2020-04-27T03:36:11Z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