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89" r:id="rId3"/>
    <p:sldId id="291" r:id="rId4"/>
    <p:sldId id="26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107C05C-A0C2-4F8E-B39E-5C0E4FA8FE9D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D2F9181-9591-49D1-896C-B02BC074E3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7166"/>
            <a:ext cx="7406640" cy="4786346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Заседание рабочей группы</a:t>
            </a:r>
            <a:br>
              <a:rPr lang="ru-RU" b="1" i="1" dirty="0" smtClean="0"/>
            </a:br>
            <a:r>
              <a:rPr lang="ru-RU" b="1" i="1" dirty="0" smtClean="0"/>
              <a:t> по повышению доходов консолидированного бюджета</a:t>
            </a:r>
            <a:br>
              <a:rPr lang="ru-RU" b="1" i="1" dirty="0" smtClean="0"/>
            </a:br>
            <a:r>
              <a:rPr lang="ru-RU" b="1" i="1" dirty="0" smtClean="0"/>
              <a:t> Черемховского районного муниципального образования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000636"/>
            <a:ext cx="7406640" cy="928694"/>
          </a:xfrm>
        </p:spPr>
        <p:txBody>
          <a:bodyPr/>
          <a:lstStyle/>
          <a:p>
            <a:pPr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Анализ поступлений налога на имущество физических лиц (тыс.руб.)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14414" y="428611"/>
          <a:ext cx="7858180" cy="6418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894"/>
                <a:gridCol w="1356049"/>
                <a:gridCol w="1338801"/>
                <a:gridCol w="1455218"/>
                <a:gridCol w="1455218"/>
              </a:tblGrid>
              <a:tr h="4286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Задол-ть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данным системы Бюджет 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NEXT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01.04.2022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Алехинское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87,1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106,9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Бельское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97,8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-71,2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Булайское</a:t>
                      </a:r>
                      <a:endParaRPr lang="ru-RU" sz="1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660,8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-655,8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106,9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Голуметское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194,6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343,4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Зерновское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-35,1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38550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Каменно-Ангарское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Лоховское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107,9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-81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231,7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Михайловское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1040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-1048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1966,8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Нижнеиретское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96,2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-98,3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Новогромовское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85,6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84,3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136,8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Новостроевское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-43,1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Онотское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319,9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Парфеновское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181,2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-108,1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167,1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Саянское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45,1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-33,3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207,1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Тальниковское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44,4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33,9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Тунгусское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-5,5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Узколугское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109,7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46,6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71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Черемховское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192,1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-32,6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-224,7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127,4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500042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Анализ поступлений земельного налога (тыс.руб.)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42976" y="394243"/>
          <a:ext cx="7858180" cy="6341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894"/>
                <a:gridCol w="1356049"/>
                <a:gridCol w="1338801"/>
                <a:gridCol w="1455218"/>
                <a:gridCol w="1455218"/>
              </a:tblGrid>
              <a:tr h="46298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территории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Задол-ть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данным системы Бюджет 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NEXT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01.04.2022 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Алехинское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600,4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1473,3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872,9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Бельское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953,2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905,6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-47,6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Булайское</a:t>
                      </a:r>
                      <a:endParaRPr lang="ru-RU" sz="1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560,3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788,6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289,2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Голуметское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974,2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915,1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441,3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Зерновское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1316,2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804,6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854,5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2997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Каменно-Ангарское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366,8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Лоховское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1223,9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1080,6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-143,3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297,9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Михайловское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2203,6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3261,9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Нижнеиретское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-50,9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Новогромовское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722,3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1103,1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327,4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Новостроевское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Онотское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262,8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Парфеновское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1811,6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3484,4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1672,8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702,7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Саянское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423,5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-27,5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986,9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Тальниковское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-11,9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Тунгусское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Узколугское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525,9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548,4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23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Черемховское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388,9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886,3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497,4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3415,8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94044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2152</TotalTime>
  <Words>263</Words>
  <Application>Microsoft Office PowerPoint</Application>
  <PresentationFormat>Экран (4:3)</PresentationFormat>
  <Paragraphs>196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Заседание рабочей группы  по повышению доходов консолидированного бюджета  Черемховского районного муниципального образования</vt:lpstr>
      <vt:lpstr>Анализ поступлений налога на имущество физических лиц (тыс.руб.)</vt:lpstr>
      <vt:lpstr>Анализ поступлений земельного налога (тыс.руб.)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рабочей группы по повышению доходов консолидированного</dc:title>
  <dc:creator>Татина</dc:creator>
  <cp:lastModifiedBy>Николаева</cp:lastModifiedBy>
  <cp:revision>254</cp:revision>
  <dcterms:created xsi:type="dcterms:W3CDTF">2018-06-13T03:24:12Z</dcterms:created>
  <dcterms:modified xsi:type="dcterms:W3CDTF">2022-05-04T07:29:29Z</dcterms:modified>
</cp:coreProperties>
</file>