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95" r:id="rId4"/>
    <p:sldId id="296" r:id="rId5"/>
    <p:sldId id="301" r:id="rId6"/>
    <p:sldId id="257" r:id="rId7"/>
    <p:sldId id="270" r:id="rId8"/>
    <p:sldId id="271" r:id="rId9"/>
    <p:sldId id="300" r:id="rId10"/>
    <p:sldId id="297" r:id="rId11"/>
    <p:sldId id="298" r:id="rId12"/>
    <p:sldId id="276" r:id="rId13"/>
    <p:sldId id="303" r:id="rId14"/>
    <p:sldId id="304" r:id="rId15"/>
    <p:sldId id="305" r:id="rId16"/>
    <p:sldId id="258" r:id="rId17"/>
    <p:sldId id="293" r:id="rId18"/>
    <p:sldId id="294" r:id="rId19"/>
    <p:sldId id="259" r:id="rId20"/>
    <p:sldId id="264" r:id="rId21"/>
    <p:sldId id="263" r:id="rId22"/>
    <p:sldId id="260" r:id="rId23"/>
    <p:sldId id="273" r:id="rId24"/>
    <p:sldId id="262" r:id="rId25"/>
    <p:sldId id="277" r:id="rId26"/>
    <p:sldId id="261" r:id="rId27"/>
    <p:sldId id="267" r:id="rId28"/>
    <p:sldId id="268" r:id="rId29"/>
    <p:sldId id="269" r:id="rId30"/>
    <p:sldId id="272" r:id="rId31"/>
    <p:sldId id="291" r:id="rId32"/>
    <p:sldId id="299" r:id="rId33"/>
    <p:sldId id="306" r:id="rId34"/>
    <p:sldId id="289" r:id="rId35"/>
    <p:sldId id="279" r:id="rId36"/>
    <p:sldId id="283" r:id="rId37"/>
    <p:sldId id="284" r:id="rId38"/>
    <p:sldId id="285" r:id="rId39"/>
    <p:sldId id="288" r:id="rId40"/>
    <p:sldId id="280" r:id="rId41"/>
    <p:sldId id="281" r:id="rId42"/>
    <p:sldId id="282" r:id="rId43"/>
    <p:sldId id="29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83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00108"/>
            <a:ext cx="8258204" cy="293294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Комплекс мероприятий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регионального специалиста по профилактике наркомании и других социально-негативных явлений в Киренском районе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году.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«Наркомания»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User\Рабочий стол\Наркомания фотографии\9а 1 школа наркомания\DSCN93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Наркомания фотографии\9а 1 школа наркомания\DSCN93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2910" y="5000636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1 г. Киренска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5143512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 «А» класс, второе полугодие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«Наркомания»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User\Рабочий стол\Наркомания фотографии\9б 1 школа наркомания\DSCN93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C:\Documents and Settings\User\Рабочий стол\Наркомания фотографии\9б 1 школа наркомания\DSCN93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71678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2910" y="5357826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1 г. Киренска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57752" y="5286388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 «Б» класс, второе полугодие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Тренинги. Тесты.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«Познай себя»</a:t>
            </a:r>
            <a:endParaRPr lang="ru-RU" dirty="0"/>
          </a:p>
        </p:txBody>
      </p:sp>
      <p:pic>
        <p:nvPicPr>
          <p:cNvPr id="2051" name="Picture 3" descr="C:\Documents and Settings\User\Рабочий стол\3 школа 6 Б кл Тренинг Я личность\20151123_1531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2545854" cy="4525963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3 школа 6 Б кл Тренинг Я личность\20151123_1531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285860"/>
            <a:ext cx="2545854" cy="452596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572264" y="2786058"/>
            <a:ext cx="2143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</a:p>
          <a:p>
            <a:pPr marL="342900" indent="-342900" algn="ctr">
              <a:buAutoNum type="arabicPlain" startAt="6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«Б» класс, </a:t>
            </a:r>
          </a:p>
          <a:p>
            <a:pPr marL="342900" indent="-34290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второе полугодие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«Познай себя»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3 школа 6 А кл. Тренинг. Познай себя\20151123_1607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4572032" cy="2571769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3 школа 6 А кл. Тренинг. Познай себя\20151123_1607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285860"/>
            <a:ext cx="2366384" cy="4206905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3 школа 6 А кл. Тренинг. Познай себя\20151123_155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4569458" cy="26532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57818" y="5857892"/>
            <a:ext cx="3357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</a:p>
          <a:p>
            <a:pPr marL="342900" indent="-342900" algn="ctr">
              <a:buAutoNum type="arabicPlain" startAt="6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«А» класс, </a:t>
            </a:r>
          </a:p>
          <a:p>
            <a:pPr marL="342900" indent="-34290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второе полугодие 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«Я личность»</a:t>
            </a:r>
            <a:endParaRPr lang="ru-RU" dirty="0"/>
          </a:p>
        </p:txBody>
      </p:sp>
      <p:pic>
        <p:nvPicPr>
          <p:cNvPr id="3074" name="Picture 2" descr="C:\Documents and Settings\User\Рабочий стол\3 школа 6 В Тренинг Познай себя\20151123_1645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4038600" cy="2271713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3 школа 6 В Тренинг Познай себя\20151123_1645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285860"/>
            <a:ext cx="2545854" cy="45259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4357694"/>
            <a:ext cx="4071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</a:p>
          <a:p>
            <a:pPr marL="342900" indent="-342900" algn="ctr">
              <a:buAutoNum type="arabicPlain" startAt="6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«В» класс, </a:t>
            </a:r>
          </a:p>
          <a:p>
            <a:pPr marL="342900" indent="-34290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второе полугодие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«Познай себя».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Упражнение «Провокация».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Documents and Settings\User\Мои документы\Ирина!!!\Наркомания\Отчеты\2015 год\Фото\3 школа 5 ласс. Табакокурение\20150225_1014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4038600" cy="2271713"/>
          </a:xfrm>
          <a:prstGeom prst="rect">
            <a:avLst/>
          </a:prstGeom>
          <a:noFill/>
        </p:spPr>
      </p:pic>
      <p:pic>
        <p:nvPicPr>
          <p:cNvPr id="6" name="Picture 4" descr="C:\Documents and Settings\User\Мои документы\Ирина!!!\Наркомания\Отчеты\2015 год\Фото\3 школа 5 Б класс. Табакокурение\20150225_1203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71744"/>
            <a:ext cx="4038600" cy="2271713"/>
          </a:xfrm>
          <a:prstGeom prst="rect">
            <a:avLst/>
          </a:prstGeom>
          <a:noFill/>
        </p:spPr>
      </p:pic>
      <p:pic>
        <p:nvPicPr>
          <p:cNvPr id="7" name="Picture 3" descr="C:\Documents and Settings\User\Мои документы\Ирина!!!\Наркомания\Отчеты\2015 год\Фото\3 школа 5 Б класс. Табакокурение\20150225_120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4038600" cy="22717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929191" y="1857364"/>
            <a:ext cx="3214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3г. Киренска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43636" y="5357826"/>
            <a:ext cx="941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класс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Несуществующие животные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Наркомания фотографии\6 школа. Тренинг Познай себя 7 класс\image-ba873d1b986270ee509ecc627202516d8acf5046dff751d3e9b586168f3a8cf5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Наркомания фотографии\6 школа Тренинг Познай себя 8 и 9 класс\image-c5d11a346f4d982a08662899d8d3425f6d0ea24796caccf143b29d9cdefc2078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5786454"/>
            <a:ext cx="3283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6г.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72198" y="571501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 класс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Несуществующие животные</a:t>
            </a:r>
            <a:endParaRPr lang="ru-RU" sz="3600" dirty="0"/>
          </a:p>
        </p:txBody>
      </p:sp>
      <p:pic>
        <p:nvPicPr>
          <p:cNvPr id="2050" name="Picture 2" descr="C:\Documents and Settings\User\Рабочий стол\Наркомания фотографии\6 школа Тренинг Познай себя 8 и 9 класс\image-1ebddd781b5f2d5986f740fc0f7e72e1dbb3e5306d18f4da63058c1c476a1d26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Наркомания фотографии\6 школа Тренинг Познай себя 8 и 9 класс\image-b4389d350b3a32fc71f58f54723099a9318e9da1d4c7dbfad589b2900afc8a7c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5715016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6 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5715016"/>
            <a:ext cx="1000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 класс 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«Профилактика вредных привычек»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User\Мои документы\Ирина!!!\Наркомания\Отчеты\2015 год\Фото\3 школа 8 класс. Табакокурение\20150225_1045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4038600" cy="2271713"/>
          </a:xfrm>
          <a:prstGeom prst="rect">
            <a:avLst/>
          </a:prstGeom>
          <a:noFill/>
        </p:spPr>
      </p:pic>
      <p:pic>
        <p:nvPicPr>
          <p:cNvPr id="3075" name="Picture 3" descr="C:\Documents and Settings\User\Мои документы\Ирина!!!\Наркомания\Отчеты\2015 год\Фото\3 школа 8 класс. Табакокурение\20150225_1102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27325"/>
            <a:ext cx="4038600" cy="22717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5214950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542926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 класс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«Не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кури-выброси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сигарету»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C:\Documents and Settings\User\Мои документы\Ирина!!!\Наркомания\Отчеты\2015 год\Фото\3 школа 5 Б класс. Табакокурение\20150225_1154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357298"/>
            <a:ext cx="2500330" cy="4445031"/>
          </a:xfrm>
          <a:prstGeom prst="rect">
            <a:avLst/>
          </a:prstGeom>
          <a:noFill/>
        </p:spPr>
      </p:pic>
      <p:pic>
        <p:nvPicPr>
          <p:cNvPr id="6" name="Picture 2" descr="C:\Documents and Settings\User\Мои документы\Ирина!!!\Наркомания\Отчеты\2015 год\Фото\3 школа 5 Б класс. Табакокурение\20150225_1108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357298"/>
            <a:ext cx="4038600" cy="2271713"/>
          </a:xfrm>
          <a:prstGeom prst="rect">
            <a:avLst/>
          </a:prstGeom>
          <a:noFill/>
        </p:spPr>
      </p:pic>
      <p:pic>
        <p:nvPicPr>
          <p:cNvPr id="7" name="Picture 5" descr="C:\Documents and Settings\User\Мои документы\Ирина!!!\Наркомания\Отчеты\2015 год\Фото\3 школа 5 Б класс. Табакокурение\20150225_115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714752"/>
            <a:ext cx="4071966" cy="229048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00100" y="6072206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3г. Киренска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6000768"/>
            <a:ext cx="2870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класс, первое полугодие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«Профилактика вредных привычек»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User\Мои документы\Ирина!!!\Наркомания\Отчеты\2015 год\Фото\3 школа 10 класс табакокурение\20150226_1153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4038600" cy="2229516"/>
          </a:xfrm>
          <a:prstGeom prst="rect">
            <a:avLst/>
          </a:prstGeom>
          <a:noFill/>
        </p:spPr>
      </p:pic>
      <p:pic>
        <p:nvPicPr>
          <p:cNvPr id="8195" name="Picture 3" descr="C:\Documents and Settings\User\Мои документы\Ирина!!!\Наркомания\Отчеты\2015 год\Фото\3 школа 10 класс табакокурение\20150226_1153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4038600" cy="30324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5143512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72198" y="5214950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 класс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115328" cy="86834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Упражнение «Провокация»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7170" name="Picture 2" descr="C:\Documents and Settings\User\Мои документы\Ирина!!!\Наркомания\Отчеты\2015 год\Фото\3 школа 10 класс табакокурение\20150226_110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4038600" cy="2271713"/>
          </a:xfrm>
          <a:prstGeom prst="rect">
            <a:avLst/>
          </a:prstGeom>
          <a:noFill/>
        </p:spPr>
      </p:pic>
      <p:pic>
        <p:nvPicPr>
          <p:cNvPr id="7171" name="Picture 3" descr="C:\Documents and Settings\User\Мои документы\Ирина!!!\Наркомания\Отчеты\2015 год\Фото\3 школа 10 класс табакокурение\20150226_1159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71678"/>
            <a:ext cx="4038600" cy="22717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4348" y="5143512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3г. Киренска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72198" y="5214950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 класс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Упражнение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«Оценка уровня общительности»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User\Мои документы\Ирина!!!\Наркомания\Отчеты\2015 год\Фото\3 школа 5 класс. Тренинг\20150521_114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3116"/>
            <a:ext cx="4038600" cy="2271713"/>
          </a:xfrm>
          <a:prstGeom prst="rect">
            <a:avLst/>
          </a:prstGeom>
          <a:noFill/>
        </p:spPr>
      </p:pic>
      <p:pic>
        <p:nvPicPr>
          <p:cNvPr id="4099" name="Picture 3" descr="C:\Documents and Settings\User\Мои документы\Ирина!!!\Наркомания\Отчеты\2015 год\Фото\3 школа 5 класс. Тренинг\20150521_1140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3116"/>
            <a:ext cx="4038600" cy="22717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5143512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514351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 класс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Тест «Несуществующее животное»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Documents and Settings\User\Мои документы\Ирина!!!\Наркомания\Отчеты\2015 год\Фото\Гарь\20150227_1238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4038600" cy="2271713"/>
          </a:xfrm>
          <a:prstGeom prst="rect">
            <a:avLst/>
          </a:prstGeom>
          <a:noFill/>
        </p:spPr>
      </p:pic>
      <p:pic>
        <p:nvPicPr>
          <p:cNvPr id="16387" name="Picture 3" descr="C:\Documents and Settings\User\Мои документы\Ирина!!!\Наркомания\Отчеты\2015 год\Фото\Гарь\20150227_1238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4038600" cy="22717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728" y="4357694"/>
            <a:ext cx="235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п. Гарь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435769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6-9 классы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Рисуночный тест «Дом-Дерево-Человек»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User\Мои документы\Ирина!!!\Наркомания\Отчеты\2015 год\Фото\3 школа 10 класс табакокурение\20150226_1204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4038600" cy="2271713"/>
          </a:xfrm>
          <a:prstGeom prst="rect">
            <a:avLst/>
          </a:prstGeom>
          <a:noFill/>
        </p:spPr>
      </p:pic>
      <p:pic>
        <p:nvPicPr>
          <p:cNvPr id="6147" name="Picture 3" descr="C:\Documents and Settings\User\Мои документы\Ирина!!!\Наркомания\Отчеты\2015 год\Фото\3 школа 10 класс табакокурение\20150226_1203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857364"/>
            <a:ext cx="4038600" cy="22717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4643446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72198" y="4572008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 класс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071678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/>
              <a:t>Кинолектории</a:t>
            </a:r>
            <a:endParaRPr lang="ru-RU" sz="6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«Мы знаем, как себя защитить»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User\Мои документы\Ирина!!!\Наркомания\Отчеты\2015 год\Фото\3 школа 10 класс табакокурение\20150226_1053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4038600" cy="2271713"/>
          </a:xfrm>
          <a:prstGeom prst="rect">
            <a:avLst/>
          </a:prstGeom>
          <a:noFill/>
        </p:spPr>
      </p:pic>
      <p:pic>
        <p:nvPicPr>
          <p:cNvPr id="5123" name="Picture 3" descr="C:\Documents and Settings\User\Мои документы\Ирина!!!\Наркомания\Отчеты\2015 год\Фото\3 школа 10 класс табакокурение\20150226_1054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3116"/>
            <a:ext cx="4038600" cy="22717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4643446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7950" y="464344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 класс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«Не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кури-выброси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сигарету»</a:t>
            </a:r>
            <a:endParaRPr lang="ru-RU" sz="3600" dirty="0"/>
          </a:p>
        </p:txBody>
      </p:sp>
      <p:pic>
        <p:nvPicPr>
          <p:cNvPr id="9218" name="Picture 2" descr="C:\Documents and Settings\User\Мои документы\Ирина!!!\Наркомания\Отчеты\2015 год\Фото\5 школа 5 А класс Табакокурение\20150211_1146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9219" name="Picture 3" descr="C:\Documents and Settings\User\Мои документы\Ирина!!!\Наркомания\Отчеты\2015 год\Фото\5 школа 5 А класс Табакокурение\20150211_1204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5572140"/>
            <a:ext cx="334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5 г. Киренска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43636" y="557214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 класс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кури-выброси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сигарету»</a:t>
            </a:r>
            <a:endParaRPr lang="ru-RU" dirty="0"/>
          </a:p>
        </p:txBody>
      </p:sp>
      <p:pic>
        <p:nvPicPr>
          <p:cNvPr id="10242" name="Picture 2" descr="C:\Documents and Settings\User\Мои документы\Ирина!!!\Наркомания\Отчеты\2015 год\Фото\5 школа 5 Б Табакокурение\20150203_1235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43" name="Picture 3" descr="C:\Documents and Settings\User\Мои документы\Ирина!!!\Наркомания\Отчеты\2015 год\Фото\5 школа 5 Б Табакокурение\20150203_1253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5572140"/>
            <a:ext cx="334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5 г. Киренска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43636" y="557214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 класс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кури-выброси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сигарету»</a:t>
            </a:r>
            <a:endParaRPr lang="ru-RU" dirty="0"/>
          </a:p>
        </p:txBody>
      </p:sp>
      <p:pic>
        <p:nvPicPr>
          <p:cNvPr id="11266" name="Picture 2" descr="C:\Documents and Settings\User\Мои документы\Ирина!!!\Наркомания\Отчеты\2015 год\Фото\5 школа 6 Б Табакокурение\20150212_1545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857364"/>
            <a:ext cx="4038600" cy="3028950"/>
          </a:xfrm>
          <a:prstGeom prst="rect">
            <a:avLst/>
          </a:prstGeom>
          <a:noFill/>
        </p:spPr>
      </p:pic>
      <p:pic>
        <p:nvPicPr>
          <p:cNvPr id="11267" name="Picture 3" descr="C:\Documents and Settings\User\Мои документы\Ирина!!!\Наркомания\Отчеты\2015 год\Фото\5 школа 6 Б Табакокурение\20150212_1527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5143512"/>
            <a:ext cx="334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5 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514351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класс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«Не кури - выброси сигарету»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User\Рабочий стол\Наркомания фотографии\6а 1 школа курение\DSCN93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Наркомания фотографии\6а 1 школа курение\DSCN93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5286388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1 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5715016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«А» класс, второе полугодие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«Давайте выпьем»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Documents and Settings\User\Мои документы\Ирина!!!\Наркомания\Отчеты\2015 год\Фото\Гарь\20150318_1319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85992"/>
            <a:ext cx="4038600" cy="2271713"/>
          </a:xfrm>
          <a:prstGeom prst="rect">
            <a:avLst/>
          </a:prstGeom>
          <a:noFill/>
        </p:spPr>
      </p:pic>
      <p:pic>
        <p:nvPicPr>
          <p:cNvPr id="15363" name="Picture 3" descr="C:\Documents and Settings\User\Мои документы\Ирина!!!\Наркомания\Отчеты\2015 год\Фото\Гарь\20150227_1223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285992"/>
            <a:ext cx="4038600" cy="22717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1538" y="4929198"/>
            <a:ext cx="235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п. Гарь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9322" y="485776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6-9  класс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Скорпион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Мои документы\Bluetooth Exchange Folder\20151110_1219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4038600" cy="2271713"/>
          </a:xfrm>
          <a:prstGeom prst="rect">
            <a:avLst/>
          </a:prstGeom>
          <a:noFill/>
        </p:spPr>
      </p:pic>
      <p:pic>
        <p:nvPicPr>
          <p:cNvPr id="1027" name="Picture 3" descr="C:\Documents and Settings\User\Мои документы\Bluetooth Exchange Folder\20151110_1218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27325"/>
            <a:ext cx="4038600" cy="22717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1538" y="4929198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6 г. Киренска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29256" y="5357826"/>
            <a:ext cx="2571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8,9, 11 классы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Скорпион</a:t>
            </a:r>
            <a:endParaRPr lang="ru-RU" dirty="0"/>
          </a:p>
        </p:txBody>
      </p:sp>
      <p:pic>
        <p:nvPicPr>
          <p:cNvPr id="7170" name="Picture 2" descr="C:\Documents and Settings\User\Рабочий стол\Наркомания фотографии\10а 1 школа наркомания\DSCN93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4038600" cy="3028950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Наркомания фотографии\10а 1 школа наркомания\DSCN93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26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5143512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1 г. Киренска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57752" y="5143512"/>
            <a:ext cx="378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 «А»  класс, второе полугодие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Скорпион</a:t>
            </a:r>
            <a:endParaRPr lang="ru-RU" dirty="0"/>
          </a:p>
        </p:txBody>
      </p:sp>
      <p:pic>
        <p:nvPicPr>
          <p:cNvPr id="1026" name="Picture 2" descr="C:\Documents and Settings\User\Мои документы\Bluetooth Exchange Folder\20151126_1322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4038600" cy="2271713"/>
          </a:xfrm>
          <a:prstGeom prst="rect">
            <a:avLst/>
          </a:prstGeom>
          <a:noFill/>
        </p:spPr>
      </p:pic>
      <p:pic>
        <p:nvPicPr>
          <p:cNvPr id="1027" name="Picture 3" descr="C:\Documents and Settings\User\Мои документы\Bluetooth Exchange Folder\20151126_1322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857628"/>
            <a:ext cx="4038600" cy="2271713"/>
          </a:xfrm>
          <a:prstGeom prst="rect">
            <a:avLst/>
          </a:prstGeom>
          <a:noFill/>
        </p:spPr>
      </p:pic>
      <p:pic>
        <p:nvPicPr>
          <p:cNvPr id="7" name="Picture 2" descr="C:\Documents and Settings\User\Мои документы\Bluetooth Exchange Folder\20151126_132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85860"/>
            <a:ext cx="4038600" cy="22717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143504" y="4500570"/>
            <a:ext cx="328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 е классы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Второе полугодие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Веселые старты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Documents and Settings\User\Рабочий стол\мероприятия\5 школа\весёлые старты (весна) 2015\20150302_1622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1267" name="Picture 3" descr="C:\Documents and Settings\User\Рабочий стол\мероприятия\5 школа\весёлые старты (весна) 2015\20150302_1622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488" y="1714488"/>
            <a:ext cx="334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5 г. Киренска 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Веселые старты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мероприятия\3 школа\весёлые старты\DSCN42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3000396" cy="2250297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мероприятия\3 школа\весёлые старты\DSCN42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14422"/>
            <a:ext cx="2952770" cy="2214578"/>
          </a:xfrm>
          <a:prstGeom prst="rect">
            <a:avLst/>
          </a:prstGeom>
          <a:noFill/>
        </p:spPr>
      </p:pic>
      <p:pic>
        <p:nvPicPr>
          <p:cNvPr id="7" name="Picture 3" descr="C:\Documents and Settings\User\Рабочий стол\мероприятия\3 школа\весёлые старты\DSCN4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714752"/>
            <a:ext cx="3000396" cy="2250296"/>
          </a:xfrm>
          <a:prstGeom prst="rect">
            <a:avLst/>
          </a:prstGeom>
          <a:noFill/>
        </p:spPr>
      </p:pic>
      <p:pic>
        <p:nvPicPr>
          <p:cNvPr id="8" name="Picture 4" descr="C:\Documents and Settings\User\Рабочий стол\мероприятия\3 школа\весёлые старты\DSCN4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52"/>
            <a:ext cx="3043230" cy="22824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71736" y="6143644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мероприятия\5 школа\весёлые старты\1\DSCN72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3595713" cy="2696785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мероприятия\5 школа\весёлые старты\1\DSCN72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3571900" cy="2678925"/>
          </a:xfrm>
          <a:prstGeom prst="rect">
            <a:avLst/>
          </a:prstGeom>
          <a:noFill/>
        </p:spPr>
      </p:pic>
      <p:pic>
        <p:nvPicPr>
          <p:cNvPr id="7" name="Picture 4" descr="C:\Documents and Settings\User\Рабочий стол\мероприятия\5 школа\весёлые старты\1\DSCN7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357562"/>
            <a:ext cx="3571900" cy="2678925"/>
          </a:xfrm>
          <a:prstGeom prst="rect">
            <a:avLst/>
          </a:prstGeom>
          <a:noFill/>
        </p:spPr>
      </p:pic>
      <p:pic>
        <p:nvPicPr>
          <p:cNvPr id="8" name="Picture 5" descr="C:\Documents and Settings\User\Рабочий стол\мероприятия\5 школа\весёлые старты\1\DSCN7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357562"/>
            <a:ext cx="3586160" cy="26896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71736" y="6143644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5 г. Киренска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мероприятия\1 школа\весёлые старты\1\DSCN71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14356"/>
            <a:ext cx="3352824" cy="2514618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мероприятия\1 школа\весёлые старты\1\DSCN71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714356"/>
            <a:ext cx="3429024" cy="2496737"/>
          </a:xfrm>
          <a:prstGeom prst="rect">
            <a:avLst/>
          </a:prstGeom>
          <a:noFill/>
        </p:spPr>
      </p:pic>
      <p:pic>
        <p:nvPicPr>
          <p:cNvPr id="7" name="Picture 2" descr="C:\Documents and Settings\User\Рабочий стол\мероприятия\1 школа\весёлые старты\1\DSCN7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571876"/>
            <a:ext cx="3352824" cy="2514618"/>
          </a:xfrm>
          <a:prstGeom prst="rect">
            <a:avLst/>
          </a:prstGeom>
          <a:noFill/>
        </p:spPr>
      </p:pic>
      <p:pic>
        <p:nvPicPr>
          <p:cNvPr id="8" name="Picture 3" descr="C:\Documents and Settings\User\Рабочий стол\мероприятия\1 школа\весёлые старты\1\DSCN71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71876"/>
            <a:ext cx="3429024" cy="250033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00364" y="6215082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1 г. Киренска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Documents and Settings\User\Рабочий стол\мероприятия\1 школа\весёлые старты\2\DSCN71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28604"/>
            <a:ext cx="3500462" cy="2625347"/>
          </a:xfrm>
          <a:prstGeom prst="rect">
            <a:avLst/>
          </a:prstGeom>
          <a:noFill/>
        </p:spPr>
      </p:pic>
      <p:pic>
        <p:nvPicPr>
          <p:cNvPr id="8197" name="Picture 5" descr="C:\Documents and Settings\User\Рабочий стол\мероприятия\1 школа\весёлые старты\2\DSCN71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143248"/>
            <a:ext cx="3538534" cy="2653901"/>
          </a:xfrm>
          <a:prstGeom prst="rect">
            <a:avLst/>
          </a:prstGeom>
          <a:noFill/>
        </p:spPr>
      </p:pic>
      <p:pic>
        <p:nvPicPr>
          <p:cNvPr id="11" name="Picture 2" descr="C:\Documents and Settings\User\Рабочий стол\мероприятия\1 школа\весёлые старты\2\DSCN7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28604"/>
            <a:ext cx="3500462" cy="2625346"/>
          </a:xfrm>
          <a:prstGeom prst="rect">
            <a:avLst/>
          </a:prstGeom>
          <a:noFill/>
        </p:spPr>
      </p:pic>
      <p:pic>
        <p:nvPicPr>
          <p:cNvPr id="12" name="Picture 3" descr="C:\Documents and Settings\User\Рабочий стол\мероприятия\1 школа\весёлые старты\2\DSCN7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143248"/>
            <a:ext cx="3524275" cy="264320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000364" y="6000768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1 г. Киренска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User\Рабочий стол\мероприятия\6 школа\весёлые старты\DSCN72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1" y="428604"/>
            <a:ext cx="3429023" cy="2571768"/>
          </a:xfrm>
          <a:prstGeom prst="rect">
            <a:avLst/>
          </a:prstGeom>
          <a:noFill/>
        </p:spPr>
      </p:pic>
      <p:pic>
        <p:nvPicPr>
          <p:cNvPr id="9221" name="Picture 5" descr="C:\Documents and Settings\User\Рабочий стол\мероприятия\6 школа\весёлые старты\DSCN72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3429024" cy="2571768"/>
          </a:xfrm>
          <a:prstGeom prst="rect">
            <a:avLst/>
          </a:prstGeom>
          <a:noFill/>
        </p:spPr>
      </p:pic>
      <p:pic>
        <p:nvPicPr>
          <p:cNvPr id="11" name="Picture 2" descr="C:\Documents and Settings\User\Рабочий стол\мероприятия\6 школа\весёлые старты\DSCN72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214686"/>
            <a:ext cx="3429024" cy="2571768"/>
          </a:xfrm>
          <a:prstGeom prst="rect">
            <a:avLst/>
          </a:prstGeom>
          <a:noFill/>
        </p:spPr>
      </p:pic>
      <p:pic>
        <p:nvPicPr>
          <p:cNvPr id="12" name="Picture 3" descr="C:\Documents and Settings\User\Рабочий стол\мероприятия\6 школа\весёлые старты\DSCN7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214687"/>
            <a:ext cx="3429024" cy="257176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000364" y="6000768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6 г. Киренска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«Не кури - выброси сигарету»</a:t>
            </a:r>
            <a:endParaRPr lang="ru-RU" dirty="0"/>
          </a:p>
        </p:txBody>
      </p:sp>
      <p:pic>
        <p:nvPicPr>
          <p:cNvPr id="4098" name="Picture 2" descr="C:\Documents and Settings\User\Рабочий стол\Наркомания фотографии\6б 1 школа курение\DSCN93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Наркомания фотографии\6б 1 школа курение\DSCN93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5214950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1 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5715016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«Б» класс, второе полугодие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Профилактические мероприятия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Documents and Settings\User\Рабочий стол\мероприятия\3 школа\дерево здоровья\DSCN72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3252782" cy="2439587"/>
          </a:xfrm>
          <a:prstGeom prst="rect">
            <a:avLst/>
          </a:prstGeom>
          <a:noFill/>
        </p:spPr>
      </p:pic>
      <p:pic>
        <p:nvPicPr>
          <p:cNvPr id="2054" name="Picture 6" descr="C:\Documents and Settings\User\Рабочий стол\мероприятия\3 школа\дерево здоровья\DSCN72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71546"/>
            <a:ext cx="3252782" cy="2439587"/>
          </a:xfrm>
          <a:prstGeom prst="rect">
            <a:avLst/>
          </a:prstGeom>
          <a:noFill/>
        </p:spPr>
      </p:pic>
      <p:pic>
        <p:nvPicPr>
          <p:cNvPr id="13" name="Picture 2" descr="C:\Documents and Settings\User\Рабочий стол\мероприятия\3 школа\дерево здоровья\DSCN4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643314"/>
            <a:ext cx="3286148" cy="2464612"/>
          </a:xfrm>
          <a:prstGeom prst="rect">
            <a:avLst/>
          </a:prstGeom>
          <a:noFill/>
        </p:spPr>
      </p:pic>
      <p:pic>
        <p:nvPicPr>
          <p:cNvPr id="14" name="Picture 3" descr="C:\Documents and Settings\User\Рабочий стол\мероприятия\3 школа\дерево здоровья\DSCN7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643314"/>
            <a:ext cx="3286148" cy="246461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000364" y="6286520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 г. Киренска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Documents and Settings\User\Рабочий стол\мероприятия\5 школа\дерево здоровья\1\DSCN72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3714776" cy="2786082"/>
          </a:xfrm>
          <a:prstGeom prst="rect">
            <a:avLst/>
          </a:prstGeom>
          <a:noFill/>
        </p:spPr>
      </p:pic>
      <p:pic>
        <p:nvPicPr>
          <p:cNvPr id="3079" name="Picture 7" descr="C:\Documents and Settings\User\Рабочий стол\мероприятия\5 школа\дерево здоровья\1\DSCN72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71480"/>
            <a:ext cx="3686172" cy="2764629"/>
          </a:xfrm>
          <a:prstGeom prst="rect">
            <a:avLst/>
          </a:prstGeom>
          <a:noFill/>
        </p:spPr>
      </p:pic>
      <p:pic>
        <p:nvPicPr>
          <p:cNvPr id="15" name="Picture 2" descr="C:\Documents and Settings\User\Рабочий стол\мероприятия\5 школа\дерево здоровья\1\DSCN7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500438"/>
            <a:ext cx="3550715" cy="266303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143504" y="4643446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5 г. Киренска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User\Рабочий стол\мероприятия\5 школа\дерево здоровья\2\DSCN73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14356"/>
            <a:ext cx="3631157" cy="2723368"/>
          </a:xfrm>
          <a:prstGeom prst="rect">
            <a:avLst/>
          </a:prstGeom>
          <a:noFill/>
        </p:spPr>
      </p:pic>
      <p:pic>
        <p:nvPicPr>
          <p:cNvPr id="5124" name="Picture 4" descr="C:\Documents and Settings\User\Рабочий стол\мероприятия\5 школа\дерево здоровья\2\DSCN73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14356"/>
            <a:ext cx="3609972" cy="2707479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мероприятия\5 школа\дерево здоровья\2\DSCN7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571876"/>
            <a:ext cx="3619525" cy="2714644"/>
          </a:xfrm>
          <a:prstGeom prst="rect">
            <a:avLst/>
          </a:prstGeom>
          <a:noFill/>
        </p:spPr>
      </p:pic>
      <p:pic>
        <p:nvPicPr>
          <p:cNvPr id="10" name="Picture 3" descr="C:\Documents and Settings\User\Рабочий стол\мероприятия\5 школа\дерево здоровья\2\DSCN7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876"/>
            <a:ext cx="3631157" cy="272336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928926" y="6357958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5 г. Киренска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Акция «День здоровья»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Мои документы\Ирина!!!\2015 год\Кросс нации\20150920_1339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4038600" cy="2271713"/>
          </a:xfrm>
          <a:prstGeom prst="rect">
            <a:avLst/>
          </a:prstGeom>
          <a:noFill/>
        </p:spPr>
      </p:pic>
      <p:pic>
        <p:nvPicPr>
          <p:cNvPr id="2051" name="Picture 3" descr="C:\Documents and Settings\User\Мои документы\Ирина!!!\2015 год\Кросс нации\20150920_1235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86190"/>
            <a:ext cx="4038600" cy="2613935"/>
          </a:xfrm>
          <a:prstGeom prst="rect">
            <a:avLst/>
          </a:prstGeom>
          <a:noFill/>
        </p:spPr>
      </p:pic>
      <p:pic>
        <p:nvPicPr>
          <p:cNvPr id="2052" name="Picture 4" descr="C:\Documents and Settings\User\Мои документы\Ирина!!!\2015 год\Кросс нации\20150920_123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285860"/>
            <a:ext cx="2561386" cy="4553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«Не кури - выброси сигарету»</a:t>
            </a:r>
            <a:endParaRPr lang="ru-RU" dirty="0"/>
          </a:p>
        </p:txBody>
      </p:sp>
      <p:pic>
        <p:nvPicPr>
          <p:cNvPr id="9218" name="Picture 2" descr="C:\Documents and Settings\User\Рабочий стол\Наркомания фотографии\6б 3 школа курение\20151114_1514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4038600" cy="3028950"/>
          </a:xfrm>
          <a:prstGeom prst="rect">
            <a:avLst/>
          </a:prstGeom>
          <a:noFill/>
        </p:spPr>
      </p:pic>
      <p:pic>
        <p:nvPicPr>
          <p:cNvPr id="9219" name="Picture 3" descr="C:\Documents and Settings\User\Рабочий стол\Наркомания фотографии\6б 3 школа курение\20151114_1456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3116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4929198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 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628" y="5357826"/>
            <a:ext cx="335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«Б» класс, второе полугодие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«Здоровый образ жизни»</a:t>
            </a:r>
            <a:r>
              <a:rPr lang="ru-RU" sz="3600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 descr="C:\Documents and Settings\User\Мои документы\Ирина!!!\Наркомания\Отчеты\2015 год\Фото\3 школа 5 ласс. Табакокурение\DSCN70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4038600" cy="3028950"/>
          </a:xfrm>
          <a:prstGeom prst="rect">
            <a:avLst/>
          </a:prstGeom>
          <a:noFill/>
        </p:spPr>
      </p:pic>
      <p:pic>
        <p:nvPicPr>
          <p:cNvPr id="2053" name="Picture 5" descr="C:\Documents and Settings\User\Мои документы\Ирина!!!\Наркомания\Отчеты\2015 год\Фото\3 школа 5 ласс. Табакокурение\20150225_1007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71744"/>
            <a:ext cx="4038600" cy="227171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28662" y="5214950"/>
            <a:ext cx="32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3г. Киренска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57884" y="521495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 класс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«Профилактика употребления курительных смесей»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User\Мои документы\Ирина!!!\Наркомания\Отчеты\2015 год\Фото\5 школа. 7Б класс Алкоголь\IMG-20150213-WA0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4038600" cy="3028950"/>
          </a:xfrm>
          <a:prstGeom prst="rect">
            <a:avLst/>
          </a:prstGeom>
          <a:noFill/>
        </p:spPr>
      </p:pic>
      <p:pic>
        <p:nvPicPr>
          <p:cNvPr id="12291" name="Picture 3" descr="C:\Documents and Settings\User\Мои документы\Ирина!!!\Наркомания\Отчеты\2015 год\Фото\5 школа. 7Б класс Алкоголь\IMG-20150213-WA00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00306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5000636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5 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86446" y="5715016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 б класс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8683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«Алкоголь»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Documents and Settings\User\Мои документы\Ирина!!!\Наркомания\Отчеты\2015 год\Фото\БУБНОВКА\SAM_39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4038600" cy="2271713"/>
          </a:xfrm>
          <a:prstGeom prst="rect">
            <a:avLst/>
          </a:prstGeom>
          <a:noFill/>
        </p:spPr>
      </p:pic>
      <p:pic>
        <p:nvPicPr>
          <p:cNvPr id="13315" name="Picture 3" descr="C:\Documents and Settings\User\Мои документы\Ирина!!!\Наркомания\Отчеты\2015 год\Фото\БУБНОВКА\SAM_39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357430"/>
            <a:ext cx="4038600" cy="22717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4429132"/>
            <a:ext cx="2850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п. Бубновка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72198" y="4929198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– 10 класс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«Алкоголь»</a:t>
            </a:r>
            <a:endParaRPr lang="ru-RU" dirty="0"/>
          </a:p>
        </p:txBody>
      </p:sp>
      <p:pic>
        <p:nvPicPr>
          <p:cNvPr id="8194" name="Picture 2" descr="C:\Documents and Settings\User\Рабочий стол\Наркомания фотографии\7а и 7б 1 школа алкоголь\20151112_1351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4038600" cy="3028950"/>
          </a:xfrm>
          <a:prstGeom prst="rect">
            <a:avLst/>
          </a:prstGeom>
          <a:noFill/>
        </p:spPr>
      </p:pic>
      <p:pic>
        <p:nvPicPr>
          <p:cNvPr id="8195" name="Picture 3" descr="C:\Documents and Settings\User\Рабочий стол\Наркомания фотографии\7а и 7б 1 школа алкоголь\20151112_1335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4038600" cy="3028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5286388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МКОУ СОШ № 1 г. Киренска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00562" y="5286388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 «А» и 7 «Б» класс, второе полугодие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531</Words>
  <Application>Microsoft Office PowerPoint</Application>
  <PresentationFormat>Экран (4:3)</PresentationFormat>
  <Paragraphs>110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  Комплекс мероприятий  регионального специалиста по профилактике наркомании и других социально-негативных явлений в Киренском районе в 2015 году. </vt:lpstr>
      <vt:lpstr>«Не кури-выброси сигарету»</vt:lpstr>
      <vt:lpstr>«Не кури - выброси сигарету»</vt:lpstr>
      <vt:lpstr>«Не кури - выброси сигарету»</vt:lpstr>
      <vt:lpstr>«Не кури - выброси сигарету»</vt:lpstr>
      <vt:lpstr>«Здоровый образ жизни»  </vt:lpstr>
      <vt:lpstr>«Профилактика употребления курительных смесей»</vt:lpstr>
      <vt:lpstr>«Алкоголь»</vt:lpstr>
      <vt:lpstr>«Алкоголь»</vt:lpstr>
      <vt:lpstr>«Наркомания»</vt:lpstr>
      <vt:lpstr>«Наркомания»</vt:lpstr>
      <vt:lpstr>Тренинги. Тесты.</vt:lpstr>
      <vt:lpstr>                     «Познай себя»</vt:lpstr>
      <vt:lpstr>«Познай себя»</vt:lpstr>
      <vt:lpstr>«Я личность»</vt:lpstr>
      <vt:lpstr>«Познай себя».  Упражнение «Провокация».</vt:lpstr>
      <vt:lpstr>Несуществующие животные</vt:lpstr>
      <vt:lpstr>Несуществующие животные</vt:lpstr>
      <vt:lpstr>«Профилактика вредных привычек»</vt:lpstr>
      <vt:lpstr>«Профилактика вредных привычек»</vt:lpstr>
      <vt:lpstr>Упражнение «Провокация» </vt:lpstr>
      <vt:lpstr>Упражнение  «Оценка уровня общительности»</vt:lpstr>
      <vt:lpstr>Тест «Несуществующее животное»</vt:lpstr>
      <vt:lpstr>Рисуночный тест «Дом-Дерево-Человек»</vt:lpstr>
      <vt:lpstr>Кинолектории</vt:lpstr>
      <vt:lpstr>«Мы знаем, как себя защитить»</vt:lpstr>
      <vt:lpstr>«Не кури-выброси сигарету»</vt:lpstr>
      <vt:lpstr>«Не кури-выброси сигарету»</vt:lpstr>
      <vt:lpstr>«Не кури-выброси сигарету»</vt:lpstr>
      <vt:lpstr>«Давайте выпьем»</vt:lpstr>
      <vt:lpstr>Скорпион</vt:lpstr>
      <vt:lpstr>Скорпион</vt:lpstr>
      <vt:lpstr>Скорпион</vt:lpstr>
      <vt:lpstr>Веселые старты</vt:lpstr>
      <vt:lpstr>Веселые старты</vt:lpstr>
      <vt:lpstr>Слайд 36</vt:lpstr>
      <vt:lpstr>Слайд 37</vt:lpstr>
      <vt:lpstr>Слайд 38</vt:lpstr>
      <vt:lpstr>Слайд 39</vt:lpstr>
      <vt:lpstr>Профилактические мероприятия</vt:lpstr>
      <vt:lpstr>Слайд 41</vt:lpstr>
      <vt:lpstr>Слайд 42</vt:lpstr>
      <vt:lpstr>Акция «День здоровья»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Табакокурение. МКОУ СОШ № 3г. Киренска </dc:title>
  <cp:lastModifiedBy>Кармадонова Анастасия </cp:lastModifiedBy>
  <cp:revision>38</cp:revision>
  <dcterms:modified xsi:type="dcterms:W3CDTF">2021-02-19T02:43:15Z</dcterms:modified>
</cp:coreProperties>
</file>